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4"/>
  </p:notesMasterIdLst>
  <p:sldIdLst>
    <p:sldId id="258" r:id="rId2"/>
    <p:sldId id="260" r:id="rId3"/>
  </p:sldIdLst>
  <p:sldSz cx="9906000" cy="6858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327"/>
    <p:restoredTop sz="95439"/>
  </p:normalViewPr>
  <p:slideViewPr>
    <p:cSldViewPr snapToGrid="0">
      <p:cViewPr>
        <p:scale>
          <a:sx n="156" d="100"/>
          <a:sy n="156" d="100"/>
        </p:scale>
        <p:origin x="2528" y="7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48D33FA6-2971-1D4B-A441-5AFC1A4BC70A}" type="datetimeFigureOut">
              <a:rPr kumimoji="1" lang="ja-JP" altLang="en-US" smtClean="0"/>
              <a:t>2026/7/9</a:t>
            </a:fld>
            <a:endParaRPr kumimoji="1" lang="ja-JP" altLang="en-US"/>
          </a:p>
        </p:txBody>
      </p:sp>
      <p:sp>
        <p:nvSpPr>
          <p:cNvPr id="4" name="スライド イメージ プレースホルダー 3"/>
          <p:cNvSpPr>
            <a:spLocks noGrp="1" noRot="1" noChangeAspect="1"/>
          </p:cNvSpPr>
          <p:nvPr>
            <p:ph type="sldImg" idx="2"/>
          </p:nvPr>
        </p:nvSpPr>
        <p:spPr>
          <a:xfrm>
            <a:off x="2900363" y="857250"/>
            <a:ext cx="3343275" cy="2314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D9538391-4538-A14A-A316-B2F4753F4E8B}" type="slidenum">
              <a:rPr kumimoji="1" lang="ja-JP" altLang="en-US" smtClean="0"/>
              <a:t>‹#›</a:t>
            </a:fld>
            <a:endParaRPr kumimoji="1" lang="ja-JP" altLang="en-US"/>
          </a:p>
        </p:txBody>
      </p:sp>
    </p:spTree>
    <p:extLst>
      <p:ext uri="{BB962C8B-B14F-4D97-AF65-F5344CB8AC3E}">
        <p14:creationId xmlns:p14="http://schemas.microsoft.com/office/powerpoint/2010/main" val="313482365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9538391-4538-A14A-A316-B2F4753F4E8B}" type="slidenum">
              <a:rPr kumimoji="1" lang="ja-JP" altLang="en-US" smtClean="0"/>
              <a:t>1</a:t>
            </a:fld>
            <a:endParaRPr kumimoji="1" lang="ja-JP" altLang="en-US"/>
          </a:p>
        </p:txBody>
      </p:sp>
    </p:spTree>
    <p:extLst>
      <p:ext uri="{BB962C8B-B14F-4D97-AF65-F5344CB8AC3E}">
        <p14:creationId xmlns:p14="http://schemas.microsoft.com/office/powerpoint/2010/main" val="2765468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9538391-4538-A14A-A316-B2F4753F4E8B}" type="slidenum">
              <a:rPr kumimoji="1" lang="ja-JP" altLang="en-US" smtClean="0"/>
              <a:t>2</a:t>
            </a:fld>
            <a:endParaRPr kumimoji="1" lang="ja-JP" altLang="en-US"/>
          </a:p>
        </p:txBody>
      </p:sp>
    </p:spTree>
    <p:extLst>
      <p:ext uri="{BB962C8B-B14F-4D97-AF65-F5344CB8AC3E}">
        <p14:creationId xmlns:p14="http://schemas.microsoft.com/office/powerpoint/2010/main" val="4063574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854E19C-4D3A-3444-AFBD-9815C2B4916E}"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3417439-B59F-CB48-9F6E-EEE36D1D30DE}" type="slidenum">
              <a:rPr kumimoji="1" lang="ja-JP" altLang="en-US" smtClean="0"/>
              <a:t>‹#›</a:t>
            </a:fld>
            <a:endParaRPr kumimoji="1" lang="ja-JP" altLang="en-US"/>
          </a:p>
        </p:txBody>
      </p:sp>
    </p:spTree>
    <p:extLst>
      <p:ext uri="{BB962C8B-B14F-4D97-AF65-F5344CB8AC3E}">
        <p14:creationId xmlns:p14="http://schemas.microsoft.com/office/powerpoint/2010/main" val="4265389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7371337" y="388667"/>
            <a:ext cx="809625" cy="365125"/>
          </a:xfrm>
        </p:spPr>
        <p:txBody>
          <a:bodyPr/>
          <a:lstStyle/>
          <a:p>
            <a:fld id="{A854E19C-4D3A-3444-AFBD-9815C2B4916E}" type="datetimeFigureOut">
              <a:rPr kumimoji="1" lang="ja-JP" altLang="en-US" smtClean="0"/>
              <a:t>2026/7/9</a:t>
            </a:fld>
            <a:endParaRPr kumimoji="1" lang="ja-JP" altLang="en-US"/>
          </a:p>
        </p:txBody>
      </p:sp>
      <p:pic>
        <p:nvPicPr>
          <p:cNvPr id="12" name="図 11">
            <a:extLst>
              <a:ext uri="{FF2B5EF4-FFF2-40B4-BE49-F238E27FC236}">
                <a16:creationId xmlns:a16="http://schemas.microsoft.com/office/drawing/2014/main" id="{2BBE7AD3-E2CE-8965-2697-FE1465444E67}"/>
              </a:ext>
            </a:extLst>
          </p:cNvPr>
          <p:cNvPicPr>
            <a:picLocks noChangeAspect="1"/>
          </p:cNvPicPr>
          <p:nvPr userDrawn="1"/>
        </p:nvPicPr>
        <p:blipFill>
          <a:blip r:embed="rId2"/>
          <a:srcRect/>
          <a:stretch/>
        </p:blipFill>
        <p:spPr>
          <a:xfrm>
            <a:off x="1468245" y="1567421"/>
            <a:ext cx="6768633" cy="4853932"/>
          </a:xfrm>
          <a:prstGeom prst="rect">
            <a:avLst/>
          </a:prstGeom>
          <a:ln w="6350">
            <a:solidFill>
              <a:schemeClr val="bg1">
                <a:lumMod val="75000"/>
              </a:schemeClr>
            </a:solidFill>
          </a:ln>
        </p:spPr>
      </p:pic>
      <p:pic>
        <p:nvPicPr>
          <p:cNvPr id="13" name="図 12">
            <a:extLst>
              <a:ext uri="{FF2B5EF4-FFF2-40B4-BE49-F238E27FC236}">
                <a16:creationId xmlns:a16="http://schemas.microsoft.com/office/drawing/2014/main" id="{A5B9F0D0-CCF7-2F2D-2BE3-394F524D0FDF}"/>
              </a:ext>
            </a:extLst>
          </p:cNvPr>
          <p:cNvPicPr>
            <a:picLocks noChangeAspect="1"/>
          </p:cNvPicPr>
          <p:nvPr userDrawn="1"/>
        </p:nvPicPr>
        <p:blipFill>
          <a:blip r:embed="rId3"/>
          <a:stretch>
            <a:fillRect/>
          </a:stretch>
        </p:blipFill>
        <p:spPr>
          <a:xfrm>
            <a:off x="7711731" y="-257265"/>
            <a:ext cx="2324652" cy="1656991"/>
          </a:xfrm>
          <a:prstGeom prst="rect">
            <a:avLst/>
          </a:prstGeom>
        </p:spPr>
      </p:pic>
      <p:sp>
        <p:nvSpPr>
          <p:cNvPr id="2" name="object 12">
            <a:extLst>
              <a:ext uri="{FF2B5EF4-FFF2-40B4-BE49-F238E27FC236}">
                <a16:creationId xmlns:a16="http://schemas.microsoft.com/office/drawing/2014/main" id="{1E53AF75-78DB-D39F-7E41-ADDAF45F8460}"/>
              </a:ext>
            </a:extLst>
          </p:cNvPr>
          <p:cNvSpPr txBox="1">
            <a:spLocks/>
          </p:cNvSpPr>
          <p:nvPr userDrawn="1"/>
        </p:nvSpPr>
        <p:spPr>
          <a:xfrm>
            <a:off x="2082316" y="1772193"/>
            <a:ext cx="2515297" cy="468077"/>
          </a:xfrm>
          <a:prstGeom prst="rect">
            <a:avLst/>
          </a:prstGeom>
        </p:spPr>
        <p:txBody>
          <a:bodyPr vert="horz" wrap="square" lIns="0" tIns="11430" rIns="0" bIns="0" rtlCol="0">
            <a:spAutoFit/>
          </a:bodyPr>
          <a:lstStyle>
            <a:lvl1pPr>
              <a:defRPr>
                <a:latin typeface="+mj-lt"/>
                <a:ea typeface="+mj-ea"/>
                <a:cs typeface="+mj-cs"/>
              </a:defRPr>
            </a:lvl1pPr>
          </a:lstStyle>
          <a:p>
            <a:pPr marL="12700">
              <a:spcBef>
                <a:spcPts val="90"/>
              </a:spcBef>
            </a:pPr>
            <a:r>
              <a:rPr lang="ja-JP" altLang="en-US" sz="1200" b="0" spc="-25">
                <a:solidFill>
                  <a:srgbClr val="00B0F0"/>
                </a:solidFill>
                <a:latin typeface="+mn-ea"/>
                <a:ea typeface="+mn-ea"/>
              </a:rPr>
              <a:t>企業ロゴはこちらに配置いたします</a:t>
            </a:r>
            <a:endParaRPr lang="en-US" altLang="ja-JP" sz="1200" b="0" spc="-25" dirty="0">
              <a:solidFill>
                <a:srgbClr val="00B0F0"/>
              </a:solidFill>
              <a:latin typeface="+mn-ea"/>
              <a:ea typeface="+mn-ea"/>
            </a:endParaRPr>
          </a:p>
          <a:p>
            <a:pPr marL="12700">
              <a:spcBef>
                <a:spcPts val="90"/>
              </a:spcBef>
            </a:pPr>
            <a:r>
              <a:rPr lang="ja-JP" altLang="en-US" sz="800" b="0" spc="-25">
                <a:solidFill>
                  <a:srgbClr val="00B0F0"/>
                </a:solidFill>
                <a:latin typeface="+mn-ea"/>
                <a:ea typeface="+mn-ea"/>
              </a:rPr>
              <a:t>お客様はこちらに貼り付けなくて大丈夫です。</a:t>
            </a:r>
            <a:endParaRPr lang="en-US" altLang="ja-JP" sz="800" b="0" spc="-25" dirty="0">
              <a:solidFill>
                <a:srgbClr val="00B0F0"/>
              </a:solidFill>
              <a:latin typeface="+mn-ea"/>
              <a:ea typeface="+mn-ea"/>
            </a:endParaRPr>
          </a:p>
          <a:p>
            <a:pPr marL="12700">
              <a:spcBef>
                <a:spcPts val="90"/>
              </a:spcBef>
            </a:pPr>
            <a:r>
              <a:rPr lang="ja-JP" altLang="en-US" sz="800" b="0" spc="-25">
                <a:solidFill>
                  <a:srgbClr val="00B0F0"/>
                </a:solidFill>
                <a:latin typeface="+mn-ea"/>
                <a:ea typeface="+mn-ea"/>
              </a:rPr>
              <a:t>印刷データの方に配置しておきます。</a:t>
            </a:r>
            <a:endParaRPr lang="en-US" altLang="ja-JP" sz="800" b="0" spc="-25" dirty="0">
              <a:solidFill>
                <a:srgbClr val="00B0F0"/>
              </a:solidFill>
              <a:latin typeface="+mn-ea"/>
              <a:ea typeface="+mn-ea"/>
            </a:endParaRPr>
          </a:p>
        </p:txBody>
      </p:sp>
      <p:sp>
        <p:nvSpPr>
          <p:cNvPr id="3" name="テキスト ボックス 2">
            <a:extLst>
              <a:ext uri="{FF2B5EF4-FFF2-40B4-BE49-F238E27FC236}">
                <a16:creationId xmlns:a16="http://schemas.microsoft.com/office/drawing/2014/main" id="{57BD9F82-6156-53B2-F9B9-0DFD5C75BECF}"/>
              </a:ext>
            </a:extLst>
          </p:cNvPr>
          <p:cNvSpPr txBox="1"/>
          <p:nvPr userDrawn="1"/>
        </p:nvSpPr>
        <p:spPr>
          <a:xfrm>
            <a:off x="2432959" y="6234626"/>
            <a:ext cx="5886684" cy="215444"/>
          </a:xfrm>
          <a:prstGeom prst="rect">
            <a:avLst/>
          </a:prstGeom>
          <a:noFill/>
        </p:spPr>
        <p:txBody>
          <a:bodyPr wrap="square">
            <a:spAutoFit/>
          </a:bodyPr>
          <a:lstStyle/>
          <a:p>
            <a:r>
              <a:rPr lang="en-US" altLang="ja-JP" sz="800" dirty="0">
                <a:solidFill>
                  <a:srgbClr val="00B0F0"/>
                </a:solidFill>
                <a:latin typeface="+mn-ea"/>
              </a:rPr>
              <a:t>※</a:t>
            </a:r>
            <a:r>
              <a:rPr lang="ja-JP" altLang="en-US" sz="800">
                <a:solidFill>
                  <a:srgbClr val="00B0F0"/>
                </a:solidFill>
                <a:latin typeface="+mn-ea"/>
              </a:rPr>
              <a:t>枠内のスペースが足りないときは、枠を掴んで右へ広げてくださいーーーーーーーーーーーーーーーーーーーーーー→｜</a:t>
            </a:r>
            <a:endParaRPr lang="en-US" altLang="ja-JP" sz="800" dirty="0">
              <a:solidFill>
                <a:srgbClr val="00B0F0"/>
              </a:solidFill>
              <a:latin typeface="+mn-ea"/>
            </a:endParaRPr>
          </a:p>
        </p:txBody>
      </p:sp>
    </p:spTree>
    <p:extLst>
      <p:ext uri="{BB962C8B-B14F-4D97-AF65-F5344CB8AC3E}">
        <p14:creationId xmlns:p14="http://schemas.microsoft.com/office/powerpoint/2010/main" val="7950897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54E19C-4D3A-3444-AFBD-9815C2B4916E}" type="datetimeFigureOut">
              <a:rPr kumimoji="1" lang="ja-JP" altLang="en-US" smtClean="0"/>
              <a:t>2026/7/9</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417439-B59F-CB48-9F6E-EEE36D1D30DE}" type="slidenum">
              <a:rPr kumimoji="1" lang="ja-JP" altLang="en-US" smtClean="0"/>
              <a:t>‹#›</a:t>
            </a:fld>
            <a:endParaRPr kumimoji="1" lang="ja-JP" altLang="en-US"/>
          </a:p>
        </p:txBody>
      </p:sp>
      <p:pic>
        <p:nvPicPr>
          <p:cNvPr id="7" name="図 6">
            <a:extLst>
              <a:ext uri="{FF2B5EF4-FFF2-40B4-BE49-F238E27FC236}">
                <a16:creationId xmlns:a16="http://schemas.microsoft.com/office/drawing/2014/main" id="{70A96D36-396B-0129-7521-CE074F1DAE66}"/>
              </a:ext>
            </a:extLst>
          </p:cNvPr>
          <p:cNvPicPr>
            <a:picLocks noChangeAspect="1"/>
          </p:cNvPicPr>
          <p:nvPr userDrawn="1"/>
        </p:nvPicPr>
        <p:blipFill>
          <a:blip r:embed="rId4"/>
          <a:stretch>
            <a:fillRect/>
          </a:stretch>
        </p:blipFill>
        <p:spPr>
          <a:xfrm>
            <a:off x="7711731" y="-257265"/>
            <a:ext cx="2324652" cy="1656991"/>
          </a:xfrm>
          <a:prstGeom prst="rect">
            <a:avLst/>
          </a:prstGeom>
        </p:spPr>
      </p:pic>
    </p:spTree>
    <p:extLst>
      <p:ext uri="{BB962C8B-B14F-4D97-AF65-F5344CB8AC3E}">
        <p14:creationId xmlns:p14="http://schemas.microsoft.com/office/powerpoint/2010/main" val="2761723131"/>
      </p:ext>
    </p:extLst>
  </p:cSld>
  <p:clrMap bg1="lt1" tx1="dk1" bg2="lt2" tx2="dk2" accent1="accent1" accent2="accent2" accent3="accent3" accent4="accent4" accent5="accent5" accent6="accent6" hlink="hlink" folHlink="folHlink"/>
  <p:sldLayoutIdLst>
    <p:sldLayoutId id="2147483697" r:id="rId1"/>
    <p:sldLayoutId id="2147483698" r:id="rId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image" Target="../media/image11.jpg"/><Relationship Id="rId3" Type="http://schemas.openxmlformats.org/officeDocument/2006/relationships/hyperlink" Target="https://www.carefit.org/sdgs/bousai/" TargetMode="External"/><Relationship Id="rId7" Type="http://schemas.openxmlformats.org/officeDocument/2006/relationships/image" Target="../media/image5.png"/><Relationship Id="rId12"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jpg"/><Relationship Id="rId5" Type="http://schemas.openxmlformats.org/officeDocument/2006/relationships/image" Target="../media/image3.png"/><Relationship Id="rId10" Type="http://schemas.openxmlformats.org/officeDocument/2006/relationships/image" Target="../media/image8.jpg"/><Relationship Id="rId4" Type="http://schemas.openxmlformats.org/officeDocument/2006/relationships/hyperlink" Target="https://sdgs.media/blog/14772/" TargetMode="External"/><Relationship Id="rId9" Type="http://schemas.openxmlformats.org/officeDocument/2006/relationships/image" Target="../media/image7.jpg"/><Relationship Id="rId1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63361-6A0D-12E0-2EE6-1A67C7CA4EBA}"/>
            </a:ext>
          </a:extLst>
        </p:cNvPr>
        <p:cNvGrpSpPr/>
        <p:nvPr/>
      </p:nvGrpSpPr>
      <p:grpSpPr>
        <a:xfrm>
          <a:off x="0" y="0"/>
          <a:ext cx="0" cy="0"/>
          <a:chOff x="0" y="0"/>
          <a:chExt cx="0" cy="0"/>
        </a:xfrm>
      </p:grpSpPr>
      <p:pic>
        <p:nvPicPr>
          <p:cNvPr id="46" name="図 45">
            <a:extLst>
              <a:ext uri="{FF2B5EF4-FFF2-40B4-BE49-F238E27FC236}">
                <a16:creationId xmlns:a16="http://schemas.microsoft.com/office/drawing/2014/main" id="{00B7A490-4402-C5FA-A4FF-61B395A182AB}"/>
              </a:ext>
            </a:extLst>
          </p:cNvPr>
          <p:cNvPicPr>
            <a:picLocks noChangeAspect="1"/>
          </p:cNvPicPr>
          <p:nvPr/>
        </p:nvPicPr>
        <p:blipFill>
          <a:blip r:embed="rId3"/>
          <a:stretch>
            <a:fillRect/>
          </a:stretch>
        </p:blipFill>
        <p:spPr>
          <a:xfrm>
            <a:off x="7711731" y="-257265"/>
            <a:ext cx="2324652" cy="1656991"/>
          </a:xfrm>
          <a:prstGeom prst="rect">
            <a:avLst/>
          </a:prstGeom>
        </p:spPr>
      </p:pic>
      <p:cxnSp>
        <p:nvCxnSpPr>
          <p:cNvPr id="31" name="直線コネクタ 30">
            <a:extLst>
              <a:ext uri="{FF2B5EF4-FFF2-40B4-BE49-F238E27FC236}">
                <a16:creationId xmlns:a16="http://schemas.microsoft.com/office/drawing/2014/main" id="{2E164AC4-42CD-2D16-7A53-0DF7548D6D4D}"/>
              </a:ext>
            </a:extLst>
          </p:cNvPr>
          <p:cNvCxnSpPr>
            <a:cxnSpLocks/>
          </p:cNvCxnSpPr>
          <p:nvPr/>
        </p:nvCxnSpPr>
        <p:spPr>
          <a:xfrm>
            <a:off x="453254" y="792067"/>
            <a:ext cx="9017295"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 name="字幕 2">
            <a:extLst>
              <a:ext uri="{FF2B5EF4-FFF2-40B4-BE49-F238E27FC236}">
                <a16:creationId xmlns:a16="http://schemas.microsoft.com/office/drawing/2014/main" id="{04EC324B-443E-5D88-7526-6DA9F4DA22C1}"/>
              </a:ext>
            </a:extLst>
          </p:cNvPr>
          <p:cNvSpPr txBox="1">
            <a:spLocks/>
          </p:cNvSpPr>
          <p:nvPr/>
        </p:nvSpPr>
        <p:spPr>
          <a:xfrm>
            <a:off x="405883" y="383821"/>
            <a:ext cx="4875668" cy="393978"/>
          </a:xfrm>
          <a:prstGeom prst="rect">
            <a:avLst/>
          </a:prstGeom>
        </p:spPr>
        <p:txBody>
          <a:bodyPr vert="horz" lIns="118169" tIns="59084" rIns="118169" bIns="59084"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2400" b="1" dirty="0"/>
              <a:t>SDGs</a:t>
            </a:r>
            <a:r>
              <a:rPr lang="ja-JP" altLang="en-US" sz="2400" b="1"/>
              <a:t>ヒアリングシート概要</a:t>
            </a:r>
          </a:p>
        </p:txBody>
      </p:sp>
      <p:sp>
        <p:nvSpPr>
          <p:cNvPr id="57" name="テキスト ボックス 56">
            <a:extLst>
              <a:ext uri="{FF2B5EF4-FFF2-40B4-BE49-F238E27FC236}">
                <a16:creationId xmlns:a16="http://schemas.microsoft.com/office/drawing/2014/main" id="{C81EDE5D-8662-3D67-1513-D4444B46AA87}"/>
              </a:ext>
            </a:extLst>
          </p:cNvPr>
          <p:cNvSpPr txBox="1"/>
          <p:nvPr/>
        </p:nvSpPr>
        <p:spPr>
          <a:xfrm>
            <a:off x="351856" y="6163295"/>
            <a:ext cx="3584750" cy="261610"/>
          </a:xfrm>
          <a:prstGeom prst="rect">
            <a:avLst/>
          </a:prstGeom>
          <a:noFill/>
        </p:spPr>
        <p:txBody>
          <a:bodyPr wrap="square">
            <a:spAutoFit/>
          </a:bodyPr>
          <a:lstStyle/>
          <a:p>
            <a:r>
              <a:rPr kumimoji="1" lang="ja-JP" altLang="en-US" sz="1100">
                <a:latin typeface="Yu Gothic" panose="020B0400000000000000" pitchFamily="34" charset="-128"/>
                <a:ea typeface="Yu Gothic" panose="020B0400000000000000" pitchFamily="34" charset="-128"/>
              </a:rPr>
              <a:t>株式会社ペガサス　担当</a:t>
            </a:r>
            <a:r>
              <a:rPr kumimoji="1" lang="en-US" altLang="ja-JP" sz="1100" dirty="0">
                <a:latin typeface="Yu Gothic" panose="020B0400000000000000" pitchFamily="34" charset="-128"/>
                <a:ea typeface="Yu Gothic" panose="020B0400000000000000" pitchFamily="34" charset="-128"/>
              </a:rPr>
              <a:t> </a:t>
            </a:r>
            <a:r>
              <a:rPr kumimoji="1" lang="ja-JP" altLang="en-US" sz="1100">
                <a:latin typeface="Yu Gothic" panose="020B0400000000000000" pitchFamily="34" charset="-128"/>
                <a:ea typeface="Yu Gothic" panose="020B0400000000000000" pitchFamily="34" charset="-128"/>
              </a:rPr>
              <a:t>川邊　</a:t>
            </a:r>
            <a:r>
              <a:rPr kumimoji="1" lang="en-US" altLang="ja-JP" sz="1100" dirty="0">
                <a:latin typeface="Yu Gothic" panose="020B0400000000000000" pitchFamily="34" charset="-128"/>
                <a:ea typeface="Yu Gothic" panose="020B0400000000000000" pitchFamily="34" charset="-128"/>
              </a:rPr>
              <a:t>TEL</a:t>
            </a:r>
            <a:r>
              <a:rPr kumimoji="1" lang="ja-JP" altLang="en-US" sz="1100">
                <a:latin typeface="Yu Gothic" panose="020B0400000000000000" pitchFamily="34" charset="-128"/>
                <a:ea typeface="Yu Gothic" panose="020B0400000000000000" pitchFamily="34" charset="-128"/>
              </a:rPr>
              <a:t>：</a:t>
            </a:r>
            <a:r>
              <a:rPr kumimoji="1" lang="en-US" altLang="ja-JP" sz="1100" dirty="0">
                <a:latin typeface="Yu Gothic" panose="020B0400000000000000" pitchFamily="34" charset="-128"/>
                <a:ea typeface="Yu Gothic" panose="020B0400000000000000" pitchFamily="34" charset="-128"/>
              </a:rPr>
              <a:t>045-565-9936</a:t>
            </a:r>
            <a:endParaRPr lang="ja-JP" altLang="en-US" sz="1100"/>
          </a:p>
        </p:txBody>
      </p:sp>
      <p:sp>
        <p:nvSpPr>
          <p:cNvPr id="2" name="テキスト ボックス 1">
            <a:extLst>
              <a:ext uri="{FF2B5EF4-FFF2-40B4-BE49-F238E27FC236}">
                <a16:creationId xmlns:a16="http://schemas.microsoft.com/office/drawing/2014/main" id="{43E3E706-8DE1-B717-3DA7-9C0091DAABDE}"/>
              </a:ext>
            </a:extLst>
          </p:cNvPr>
          <p:cNvSpPr txBox="1"/>
          <p:nvPr/>
        </p:nvSpPr>
        <p:spPr>
          <a:xfrm>
            <a:off x="405884" y="904058"/>
            <a:ext cx="9221196" cy="4893647"/>
          </a:xfrm>
          <a:prstGeom prst="rect">
            <a:avLst/>
          </a:prstGeom>
          <a:noFill/>
        </p:spPr>
        <p:txBody>
          <a:bodyPr wrap="square">
            <a:spAutoFit/>
          </a:bodyPr>
          <a:lstStyle/>
          <a:p>
            <a:r>
              <a:rPr lang="ja-JP" altLang="en-US" sz="1100">
                <a:latin typeface="+mn-ea"/>
              </a:rPr>
              <a:t>このたびは、</a:t>
            </a:r>
            <a:r>
              <a:rPr lang="en-US" altLang="ja-JP" sz="1100" dirty="0">
                <a:latin typeface="+mn-ea"/>
              </a:rPr>
              <a:t>SDGs</a:t>
            </a:r>
            <a:r>
              <a:rPr lang="ja-JP" altLang="en-US" sz="1100">
                <a:latin typeface="+mn-ea"/>
              </a:rPr>
              <a:t>記事によるご協賛を賜り誠にありがとうございます。</a:t>
            </a:r>
            <a:endParaRPr lang="en-US" altLang="ja-JP" sz="1100" dirty="0">
              <a:latin typeface="+mn-ea"/>
            </a:endParaRPr>
          </a:p>
          <a:p>
            <a:r>
              <a:rPr lang="ja-JP" altLang="en-US" sz="1100">
                <a:latin typeface="+mn-ea"/>
              </a:rPr>
              <a:t>記事の作成にあたり、大変お手数ですが、次頁の「</a:t>
            </a:r>
            <a:r>
              <a:rPr lang="en-US" altLang="ja-JP" sz="1100" dirty="0">
                <a:latin typeface="+mn-ea"/>
              </a:rPr>
              <a:t>SDGs</a:t>
            </a:r>
            <a:r>
              <a:rPr lang="ja-JP" altLang="en-US" sz="1100">
                <a:latin typeface="+mn-ea"/>
              </a:rPr>
              <a:t>ヒアリングシート」にご記入をお願いいたします。</a:t>
            </a:r>
            <a:endParaRPr lang="en-US" altLang="ja-JP" sz="1100" dirty="0">
              <a:latin typeface="+mn-ea"/>
            </a:endParaRPr>
          </a:p>
          <a:p>
            <a:r>
              <a:rPr lang="ja-JP" altLang="en-US" sz="1100">
                <a:latin typeface="+mn-ea"/>
              </a:rPr>
              <a:t>丸数字の番号と、次頁の記入項目の番号は一致しておりますので、番号順に進めてください。</a:t>
            </a:r>
            <a:endParaRPr lang="en-US" altLang="ja-JP" sz="1100" dirty="0">
              <a:latin typeface="+mn-ea"/>
            </a:endParaRPr>
          </a:p>
          <a:p>
            <a:endParaRPr lang="en-US" altLang="ja-JP" sz="1100" dirty="0">
              <a:latin typeface="+mn-ea"/>
            </a:endParaRPr>
          </a:p>
          <a:p>
            <a:r>
              <a:rPr lang="ja-JP" altLang="en-US" sz="1100">
                <a:latin typeface="+mn-ea"/>
              </a:rPr>
              <a:t>　</a:t>
            </a:r>
            <a:r>
              <a:rPr lang="en-US" altLang="ja-JP" sz="1100" dirty="0">
                <a:latin typeface="+mn-ea"/>
              </a:rPr>
              <a:t>①</a:t>
            </a:r>
            <a:r>
              <a:rPr kumimoji="1" lang="ja-JP" altLang="en-US" sz="1100">
                <a:latin typeface="Yu Gothic" panose="020B0400000000000000" pitchFamily="34" charset="-128"/>
                <a:ea typeface="Yu Gothic" panose="020B0400000000000000" pitchFamily="34" charset="-128"/>
              </a:rPr>
              <a:t>　企業ロゴをご用意ください。</a:t>
            </a:r>
            <a:r>
              <a:rPr kumimoji="1" lang="ja-JP" altLang="en-US" sz="900">
                <a:latin typeface="Yu Gothic" panose="020B0400000000000000" pitchFamily="34" charset="-128"/>
                <a:ea typeface="Yu Gothic" panose="020B0400000000000000" pitchFamily="34" charset="-128"/>
              </a:rPr>
              <a:t>（イラストレーター形式のデータ、または解像度の高いデータをご用意お願いいたします。）</a:t>
            </a:r>
            <a:endParaRPr kumimoji="1" lang="en-US" altLang="ja-JP" sz="900" dirty="0">
              <a:latin typeface="Yu Gothic" panose="020B0400000000000000" pitchFamily="34" charset="-128"/>
              <a:ea typeface="Yu Gothic" panose="020B0400000000000000" pitchFamily="34" charset="-128"/>
            </a:endParaRPr>
          </a:p>
          <a:p>
            <a:r>
              <a:rPr kumimoji="1" lang="ja-JP" altLang="en-US" sz="1100">
                <a:latin typeface="Yu Gothic" panose="020B0400000000000000" pitchFamily="34" charset="-128"/>
                <a:ea typeface="Yu Gothic" panose="020B0400000000000000" pitchFamily="34" charset="-128"/>
              </a:rPr>
              <a:t>　</a:t>
            </a:r>
            <a:r>
              <a:rPr kumimoji="1" lang="en-US" altLang="ja-JP" sz="1100" dirty="0">
                <a:latin typeface="Yu Gothic" panose="020B0400000000000000" pitchFamily="34" charset="-128"/>
                <a:ea typeface="Yu Gothic" panose="020B0400000000000000" pitchFamily="34" charset="-128"/>
              </a:rPr>
              <a:t>②</a:t>
            </a:r>
            <a:r>
              <a:rPr kumimoji="1" lang="ja-JP" altLang="en-US" sz="1100">
                <a:latin typeface="Yu Gothic" panose="020B0400000000000000" pitchFamily="34" charset="-128"/>
                <a:ea typeface="Yu Gothic" panose="020B0400000000000000" pitchFamily="34" charset="-128"/>
              </a:rPr>
              <a:t>　</a:t>
            </a:r>
            <a:r>
              <a:rPr kumimoji="1" lang="en-US" altLang="ja-JP" sz="1100" dirty="0">
                <a:latin typeface="Yu Gothic" panose="020B0400000000000000" pitchFamily="34" charset="-128"/>
                <a:ea typeface="Yu Gothic" panose="020B0400000000000000" pitchFamily="34" charset="-128"/>
              </a:rPr>
              <a:t>SDGs</a:t>
            </a:r>
            <a:r>
              <a:rPr kumimoji="1" lang="ja-JP" altLang="en-US" sz="1100">
                <a:latin typeface="Yu Gothic" panose="020B0400000000000000" pitchFamily="34" charset="-128"/>
                <a:ea typeface="Yu Gothic" panose="020B0400000000000000" pitchFamily="34" charset="-128"/>
              </a:rPr>
              <a:t>目標番号をお選びください。</a:t>
            </a:r>
            <a:endParaRPr kumimoji="1" lang="en-US" altLang="ja-JP" sz="1100" dirty="0">
              <a:latin typeface="Yu Gothic" panose="020B0400000000000000" pitchFamily="34" charset="-128"/>
              <a:ea typeface="Yu Gothic" panose="020B0400000000000000" pitchFamily="34" charset="-128"/>
            </a:endParaRPr>
          </a:p>
          <a:p>
            <a:r>
              <a:rPr kumimoji="1" lang="ja-JP" altLang="en-US" sz="1100">
                <a:latin typeface="Yu Gothic" panose="020B0400000000000000" pitchFamily="34" charset="-128"/>
                <a:ea typeface="Yu Gothic" panose="020B0400000000000000" pitchFamily="34" charset="-128"/>
              </a:rPr>
              <a:t>　</a:t>
            </a:r>
            <a:r>
              <a:rPr kumimoji="1" lang="en-US" altLang="ja-JP" sz="1100" dirty="0">
                <a:latin typeface="Yu Gothic" panose="020B0400000000000000" pitchFamily="34" charset="-128"/>
                <a:ea typeface="Yu Gothic" panose="020B0400000000000000" pitchFamily="34" charset="-128"/>
              </a:rPr>
              <a:t>③</a:t>
            </a:r>
            <a:r>
              <a:rPr kumimoji="1" lang="ja-JP" altLang="en-US" sz="1100">
                <a:latin typeface="Yu Gothic" panose="020B0400000000000000" pitchFamily="34" charset="-128"/>
                <a:ea typeface="Yu Gothic" panose="020B0400000000000000" pitchFamily="34" charset="-128"/>
              </a:rPr>
              <a:t>　キャッチコピー</a:t>
            </a:r>
            <a:r>
              <a:rPr kumimoji="1" lang="ja-JP" altLang="en-US" sz="900">
                <a:latin typeface="Yu Gothic" panose="020B0400000000000000" pitchFamily="34" charset="-128"/>
                <a:ea typeface="Yu Gothic" panose="020B0400000000000000" pitchFamily="34" charset="-128"/>
              </a:rPr>
              <a:t>（読み手の興味を引き付ける短めの言葉）</a:t>
            </a:r>
            <a:r>
              <a:rPr kumimoji="1" lang="ja-JP" altLang="en-US" sz="1100">
                <a:latin typeface="Yu Gothic" panose="020B0400000000000000" pitchFamily="34" charset="-128"/>
                <a:ea typeface="Yu Gothic" panose="020B0400000000000000" pitchFamily="34" charset="-128"/>
              </a:rPr>
              <a:t>をご記入ください。</a:t>
            </a:r>
            <a:endParaRPr kumimoji="1" lang="en-US" altLang="ja-JP" sz="1100" dirty="0">
              <a:latin typeface="Yu Gothic" panose="020B0400000000000000" pitchFamily="34" charset="-128"/>
              <a:ea typeface="Yu Gothic" panose="020B0400000000000000" pitchFamily="34" charset="-128"/>
            </a:endParaRPr>
          </a:p>
          <a:p>
            <a:r>
              <a:rPr kumimoji="1" lang="ja-JP" altLang="en-US" sz="1100">
                <a:latin typeface="Yu Gothic" panose="020B0400000000000000" pitchFamily="34" charset="-128"/>
                <a:ea typeface="Yu Gothic" panose="020B0400000000000000" pitchFamily="34" charset="-128"/>
              </a:rPr>
              <a:t>　</a:t>
            </a:r>
            <a:r>
              <a:rPr kumimoji="1" lang="en-US" altLang="ja-JP" sz="1100" dirty="0">
                <a:latin typeface="Yu Gothic" panose="020B0400000000000000" pitchFamily="34" charset="-128"/>
                <a:ea typeface="Yu Gothic" panose="020B0400000000000000" pitchFamily="34" charset="-128"/>
              </a:rPr>
              <a:t>④</a:t>
            </a:r>
            <a:r>
              <a:rPr kumimoji="1" lang="ja-JP" altLang="en-US" sz="1100">
                <a:latin typeface="Yu Gothic" panose="020B0400000000000000" pitchFamily="34" charset="-128"/>
                <a:ea typeface="Yu Gothic" panose="020B0400000000000000" pitchFamily="34" charset="-128"/>
              </a:rPr>
              <a:t>　見出し</a:t>
            </a:r>
            <a:r>
              <a:rPr kumimoji="1" lang="ja-JP" altLang="en-US" sz="900">
                <a:latin typeface="Yu Gothic" panose="020B0400000000000000" pitchFamily="34" charset="-128"/>
                <a:ea typeface="Yu Gothic" panose="020B0400000000000000" pitchFamily="34" charset="-128"/>
              </a:rPr>
              <a:t>（本文を要約した短めの言葉）</a:t>
            </a:r>
            <a:r>
              <a:rPr kumimoji="1" lang="ja-JP" altLang="en-US" sz="1100">
                <a:latin typeface="Yu Gothic" panose="020B0400000000000000" pitchFamily="34" charset="-128"/>
                <a:ea typeface="Yu Gothic" panose="020B0400000000000000" pitchFamily="34" charset="-128"/>
              </a:rPr>
              <a:t>をご記入ください。</a:t>
            </a:r>
            <a:endParaRPr kumimoji="1" lang="en-US" altLang="ja-JP" sz="1100" dirty="0">
              <a:latin typeface="Yu Gothic" panose="020B0400000000000000" pitchFamily="34" charset="-128"/>
              <a:ea typeface="Yu Gothic" panose="020B0400000000000000" pitchFamily="34" charset="-128"/>
            </a:endParaRPr>
          </a:p>
          <a:p>
            <a:r>
              <a:rPr kumimoji="1" lang="ja-JP" altLang="en-US" sz="1100">
                <a:latin typeface="Yu Gothic" panose="020B0400000000000000" pitchFamily="34" charset="-128"/>
                <a:ea typeface="Yu Gothic" panose="020B0400000000000000" pitchFamily="34" charset="-128"/>
              </a:rPr>
              <a:t>　</a:t>
            </a:r>
            <a:r>
              <a:rPr kumimoji="1" lang="en-US" altLang="ja-JP" sz="1100" dirty="0">
                <a:latin typeface="Yu Gothic" panose="020B0400000000000000" pitchFamily="34" charset="-128"/>
                <a:ea typeface="Yu Gothic" panose="020B0400000000000000" pitchFamily="34" charset="-128"/>
              </a:rPr>
              <a:t>⑤</a:t>
            </a:r>
            <a:r>
              <a:rPr kumimoji="1" lang="ja-JP" altLang="en-US" sz="1100">
                <a:latin typeface="Yu Gothic" panose="020B0400000000000000" pitchFamily="34" charset="-128"/>
                <a:ea typeface="Yu Gothic" panose="020B0400000000000000" pitchFamily="34" charset="-128"/>
              </a:rPr>
              <a:t>　本文をご記入ください。</a:t>
            </a:r>
            <a:endParaRPr kumimoji="1" lang="en-US" altLang="ja-JP" sz="1100" dirty="0">
              <a:latin typeface="Yu Gothic" panose="020B0400000000000000" pitchFamily="34" charset="-128"/>
              <a:ea typeface="Yu Gothic" panose="020B0400000000000000" pitchFamily="34" charset="-128"/>
            </a:endParaRPr>
          </a:p>
          <a:p>
            <a:r>
              <a:rPr kumimoji="1" lang="ja-JP" altLang="en-US" sz="1100">
                <a:latin typeface="Yu Gothic" panose="020B0400000000000000" pitchFamily="34" charset="-128"/>
                <a:ea typeface="Yu Gothic" panose="020B0400000000000000" pitchFamily="34" charset="-128"/>
              </a:rPr>
              <a:t>　</a:t>
            </a:r>
            <a:r>
              <a:rPr kumimoji="1" lang="en-US" altLang="ja-JP" sz="1100" dirty="0">
                <a:latin typeface="Yu Gothic" panose="020B0400000000000000" pitchFamily="34" charset="-128"/>
                <a:ea typeface="Yu Gothic" panose="020B0400000000000000" pitchFamily="34" charset="-128"/>
              </a:rPr>
              <a:t>⑥</a:t>
            </a:r>
            <a:r>
              <a:rPr kumimoji="1" lang="ja-JP" altLang="en-US" sz="1100">
                <a:latin typeface="Yu Gothic" panose="020B0400000000000000" pitchFamily="34" charset="-128"/>
                <a:ea typeface="Yu Gothic" panose="020B0400000000000000" pitchFamily="34" charset="-128"/>
              </a:rPr>
              <a:t>　画像を希望の位置に貼り付けてください。</a:t>
            </a:r>
            <a:endParaRPr kumimoji="1" lang="en-US" altLang="ja-JP" sz="1100" dirty="0">
              <a:latin typeface="Yu Gothic" panose="020B0400000000000000" pitchFamily="34" charset="-128"/>
              <a:ea typeface="Yu Gothic" panose="020B0400000000000000" pitchFamily="34" charset="-128"/>
            </a:endParaRPr>
          </a:p>
          <a:p>
            <a:r>
              <a:rPr kumimoji="1" lang="ja-JP" altLang="en-US" sz="1100">
                <a:latin typeface="Yu Gothic" panose="020B0400000000000000" pitchFamily="34" charset="-128"/>
                <a:ea typeface="Yu Gothic" panose="020B0400000000000000" pitchFamily="34" charset="-128"/>
              </a:rPr>
              <a:t>　　　</a:t>
            </a:r>
            <a:r>
              <a:rPr kumimoji="1" lang="ja-JP" altLang="en-US" sz="900">
                <a:latin typeface="Yu Gothic" panose="020B0400000000000000" pitchFamily="34" charset="-128"/>
                <a:ea typeface="Yu Gothic" panose="020B0400000000000000" pitchFamily="34" charset="-128"/>
              </a:rPr>
              <a:t>ヒアリングシートには見本イメージとして貼り付けておき、</a:t>
            </a:r>
            <a:r>
              <a:rPr lang="ja-JP" altLang="en-US" sz="900"/>
              <a:t>印刷に使用する画像は高画質のものを別添でお送りください。</a:t>
            </a:r>
            <a:endParaRPr lang="en-US" altLang="ja-JP" sz="900" dirty="0"/>
          </a:p>
          <a:p>
            <a:r>
              <a:rPr kumimoji="1" lang="ja-JP" altLang="en-US" sz="900">
                <a:latin typeface="Yu Gothic" panose="020B0400000000000000" pitchFamily="34" charset="-128"/>
                <a:ea typeface="Yu Gothic" panose="020B0400000000000000" pitchFamily="34" charset="-128"/>
              </a:rPr>
              <a:t>　　　　画像が資料に含まれている場合は資料自体のご提供をお願いいたします。資料から画像を取り出したり、描き起こしたりして対応いたしますのでこの旨ご了承願います。</a:t>
            </a:r>
            <a:endParaRPr kumimoji="1" lang="en-US" altLang="ja-JP" sz="900" dirty="0">
              <a:latin typeface="Yu Gothic" panose="020B0400000000000000" pitchFamily="34" charset="-128"/>
              <a:ea typeface="Yu Gothic" panose="020B0400000000000000" pitchFamily="34" charset="-128"/>
            </a:endParaRPr>
          </a:p>
          <a:p>
            <a:endParaRPr kumimoji="1" lang="en-US" altLang="ja-JP" sz="900" dirty="0">
              <a:latin typeface="Yu Gothic" panose="020B0400000000000000" pitchFamily="34" charset="-128"/>
              <a:ea typeface="Yu Gothic" panose="020B0400000000000000" pitchFamily="34" charset="-128"/>
            </a:endParaRPr>
          </a:p>
          <a:p>
            <a:r>
              <a:rPr kumimoji="1" lang="ja-JP" altLang="en-US" sz="1100">
                <a:latin typeface="Yu Gothic" panose="020B0400000000000000" pitchFamily="34" charset="-128"/>
                <a:ea typeface="Yu Gothic" panose="020B0400000000000000" pitchFamily="34" charset="-128"/>
              </a:rPr>
              <a:t>　</a:t>
            </a:r>
            <a:r>
              <a:rPr kumimoji="1" lang="en-US" altLang="ja-JP" sz="1100" dirty="0">
                <a:latin typeface="Yu Gothic" panose="020B0400000000000000" pitchFamily="34" charset="-128"/>
                <a:ea typeface="Yu Gothic" panose="020B0400000000000000" pitchFamily="34" charset="-128"/>
              </a:rPr>
              <a:t>⑦</a:t>
            </a:r>
            <a:r>
              <a:rPr kumimoji="1" lang="ja-JP" altLang="en-US" sz="1100">
                <a:latin typeface="Yu Gothic" panose="020B0400000000000000" pitchFamily="34" charset="-128"/>
                <a:ea typeface="Yu Gothic" panose="020B0400000000000000" pitchFamily="34" charset="-128"/>
              </a:rPr>
              <a:t>　囲み枠について</a:t>
            </a:r>
            <a:endParaRPr kumimoji="1" lang="en-US" altLang="ja-JP" sz="1100" dirty="0">
              <a:latin typeface="Yu Gothic" panose="020B0400000000000000" pitchFamily="34" charset="-128"/>
              <a:ea typeface="Yu Gothic" panose="020B0400000000000000" pitchFamily="34" charset="-128"/>
            </a:endParaRPr>
          </a:p>
          <a:p>
            <a:r>
              <a:rPr kumimoji="1" lang="ja-JP" altLang="en-US" sz="1100">
                <a:latin typeface="Yu Gothic" panose="020B0400000000000000" pitchFamily="34" charset="-128"/>
                <a:ea typeface="Yu Gothic" panose="020B0400000000000000" pitchFamily="34" charset="-128"/>
              </a:rPr>
              <a:t>　　　紙面下部には、読みやすさを考慮して、囲み枠を配置し、</a:t>
            </a:r>
            <a:r>
              <a:rPr lang="ja-JP" altLang="en-US" sz="1100">
                <a:latin typeface="+mn-ea"/>
              </a:rPr>
              <a:t>商品の説明、被災地支援の事例、表彰されたことなどを掲載いたします。</a:t>
            </a:r>
            <a:endParaRPr lang="en-US" altLang="ja-JP" sz="1100" dirty="0">
              <a:latin typeface="+mn-ea"/>
            </a:endParaRPr>
          </a:p>
          <a:p>
            <a:r>
              <a:rPr lang="ja-JP" altLang="en-US" sz="1100"/>
              <a:t>　　　文字と画像を仮置きしてください。</a:t>
            </a:r>
            <a:r>
              <a:rPr kumimoji="1" lang="ja-JP" altLang="en-US" sz="1100">
                <a:latin typeface="+mn-ea"/>
                <a:ea typeface="Yu Gothic" panose="020B0400000000000000" pitchFamily="34" charset="-128"/>
              </a:rPr>
              <a:t>内容が複雑な場合は資料一式お送りください。内容を拝見し、レイアウトをご提案いたします。</a:t>
            </a:r>
            <a:endParaRPr kumimoji="1" lang="en-US" altLang="ja-JP" sz="1100" dirty="0">
              <a:latin typeface="+mn-ea"/>
              <a:ea typeface="Yu Gothic" panose="020B0400000000000000" pitchFamily="34" charset="-128"/>
            </a:endParaRPr>
          </a:p>
          <a:p>
            <a:endParaRPr lang="en-US" altLang="ja-JP" sz="1100" dirty="0"/>
          </a:p>
          <a:p>
            <a:endParaRPr lang="en-US" altLang="ja-JP" sz="1100" dirty="0"/>
          </a:p>
          <a:p>
            <a:r>
              <a:rPr lang="ja-JP" altLang="en-US" sz="1100">
                <a:latin typeface="+mn-ea"/>
              </a:rPr>
              <a:t>ご提出について</a:t>
            </a:r>
            <a:endParaRPr lang="en-US" altLang="ja-JP" sz="1100" dirty="0">
              <a:latin typeface="+mn-ea"/>
            </a:endParaRPr>
          </a:p>
          <a:p>
            <a:r>
              <a:rPr lang="ja-JP" altLang="en-US" sz="1100">
                <a:latin typeface="+mn-ea"/>
              </a:rPr>
              <a:t>　ヒアリングシート　</a:t>
            </a:r>
            <a:r>
              <a:rPr lang="en-US" altLang="ja-JP" sz="1100" dirty="0">
                <a:latin typeface="+mn-ea"/>
              </a:rPr>
              <a:t>… …</a:t>
            </a:r>
            <a:r>
              <a:rPr lang="ja-JP" altLang="en-US" sz="1100">
                <a:latin typeface="+mn-ea"/>
              </a:rPr>
              <a:t>　パワーポイントファイルのままお送りください。</a:t>
            </a:r>
            <a:endParaRPr lang="en-US" altLang="ja-JP" sz="1100" dirty="0">
              <a:latin typeface="+mn-ea"/>
            </a:endParaRPr>
          </a:p>
          <a:p>
            <a:r>
              <a:rPr lang="ja-JP" altLang="en-US" sz="1100">
                <a:latin typeface="+mn-ea"/>
              </a:rPr>
              <a:t>　素材と資料　</a:t>
            </a:r>
            <a:r>
              <a:rPr lang="en-US" altLang="ja-JP" sz="1100" dirty="0">
                <a:latin typeface="+mn-ea"/>
              </a:rPr>
              <a:t>… … … … </a:t>
            </a:r>
            <a:r>
              <a:rPr lang="ja-JP" altLang="en-US" sz="1100">
                <a:latin typeface="+mn-ea"/>
              </a:rPr>
              <a:t>「素材」フォルダーにまとめて入れてお送りください。</a:t>
            </a:r>
            <a:endParaRPr lang="en-US" altLang="ja-JP" sz="1100" dirty="0">
              <a:latin typeface="+mn-ea"/>
            </a:endParaRPr>
          </a:p>
          <a:p>
            <a:r>
              <a:rPr lang="ja-JP" altLang="en-US" sz="800">
                <a:latin typeface="+mn-ea"/>
              </a:rPr>
              <a:t>　　</a:t>
            </a:r>
            <a:r>
              <a:rPr lang="en-US" altLang="ja-JP" sz="800" dirty="0">
                <a:latin typeface="+mn-ea"/>
              </a:rPr>
              <a:t>-----------------------------------------</a:t>
            </a:r>
          </a:p>
          <a:p>
            <a:r>
              <a:rPr lang="ja-JP" altLang="en-US" sz="800">
                <a:latin typeface="+mn-ea"/>
              </a:rPr>
              <a:t>　　・</a:t>
            </a:r>
            <a:r>
              <a:rPr lang="en-US" altLang="ja-JP" sz="800" dirty="0">
                <a:latin typeface="+mn-ea"/>
              </a:rPr>
              <a:t>SDGs</a:t>
            </a:r>
            <a:r>
              <a:rPr lang="ja-JP" altLang="en-US" sz="800">
                <a:latin typeface="+mn-ea"/>
              </a:rPr>
              <a:t>記事ヒアリングシート</a:t>
            </a:r>
            <a:r>
              <a:rPr lang="en-US" altLang="ja-JP" sz="800" dirty="0">
                <a:latin typeface="+mn-ea"/>
              </a:rPr>
              <a:t>.pptx</a:t>
            </a:r>
          </a:p>
          <a:p>
            <a:r>
              <a:rPr lang="ja-JP" altLang="en-US" sz="800">
                <a:latin typeface="+mn-ea"/>
              </a:rPr>
              <a:t>　　・「素材」フォルダー</a:t>
            </a:r>
            <a:endParaRPr lang="en-US" altLang="ja-JP" sz="800" dirty="0">
              <a:latin typeface="+mn-ea"/>
            </a:endParaRPr>
          </a:p>
          <a:p>
            <a:r>
              <a:rPr lang="ja-JP" altLang="en-US" sz="800">
                <a:latin typeface="+mn-ea"/>
              </a:rPr>
              <a:t>　　</a:t>
            </a:r>
            <a:r>
              <a:rPr lang="en-US" altLang="ja-JP" sz="800" dirty="0">
                <a:latin typeface="+mn-ea"/>
              </a:rPr>
              <a:t>-----------------------------------------</a:t>
            </a:r>
          </a:p>
          <a:p>
            <a:r>
              <a:rPr lang="ja-JP" altLang="en-US" sz="1100">
                <a:latin typeface="+mn-ea"/>
              </a:rPr>
              <a:t>　　こちらを御社のファイル送信方法で、ペガサスへお送りください。</a:t>
            </a:r>
            <a:endParaRPr lang="en-US" altLang="ja-JP" sz="1100" dirty="0">
              <a:latin typeface="+mn-ea"/>
            </a:endParaRPr>
          </a:p>
          <a:p>
            <a:pPr algn="just">
              <a:buNone/>
            </a:pPr>
            <a:endParaRPr lang="en-US" altLang="ja-JP" sz="1100" kern="100" dirty="0">
              <a:solidFill>
                <a:srgbClr val="000000"/>
              </a:solidFill>
              <a:latin typeface="+mn-ea"/>
              <a:cs typeface="Times New Roman" panose="02020603050405020304" pitchFamily="18" charset="0"/>
            </a:endParaRPr>
          </a:p>
          <a:p>
            <a:pPr algn="just">
              <a:buNone/>
            </a:pPr>
            <a:endParaRPr lang="en-US" altLang="ja-JP" sz="1100" kern="100" dirty="0">
              <a:solidFill>
                <a:srgbClr val="000000"/>
              </a:solidFill>
              <a:latin typeface="+mn-ea"/>
              <a:cs typeface="Times New Roman" panose="02020603050405020304" pitchFamily="18" charset="0"/>
            </a:endParaRPr>
          </a:p>
          <a:p>
            <a:r>
              <a:rPr lang="ja-JP" altLang="en-US" sz="1100">
                <a:latin typeface="+mn-ea"/>
              </a:rPr>
              <a:t>さまざまなパターンを組み合わせて、最適なレイアウトをお作りいたします。</a:t>
            </a:r>
            <a:endParaRPr lang="en-US" altLang="ja-JP" sz="1100" dirty="0">
              <a:latin typeface="+mn-ea"/>
            </a:endParaRPr>
          </a:p>
          <a:p>
            <a:r>
              <a:rPr lang="ja-JP" altLang="en-US" sz="1100">
                <a:latin typeface="+mn-ea"/>
              </a:rPr>
              <a:t>次頁では、お客様のご希望をご入力いただきますが、不明な点はいつでもお気軽にご相談ください。</a:t>
            </a:r>
            <a:endParaRPr lang="en-US" altLang="ja-JP" sz="1100" dirty="0">
              <a:latin typeface="+mn-ea"/>
            </a:endParaRPr>
          </a:p>
        </p:txBody>
      </p:sp>
    </p:spTree>
    <p:extLst>
      <p:ext uri="{BB962C8B-B14F-4D97-AF65-F5344CB8AC3E}">
        <p14:creationId xmlns:p14="http://schemas.microsoft.com/office/powerpoint/2010/main" val="4229331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F82EE-9F7E-70DF-5E25-6EF30309DD99}"/>
            </a:ext>
          </a:extLst>
        </p:cNvPr>
        <p:cNvGrpSpPr/>
        <p:nvPr/>
      </p:nvGrpSpPr>
      <p:grpSpPr>
        <a:xfrm>
          <a:off x="0" y="0"/>
          <a:ext cx="0" cy="0"/>
          <a:chOff x="0" y="0"/>
          <a:chExt cx="0" cy="0"/>
        </a:xfrm>
      </p:grpSpPr>
      <p:sp>
        <p:nvSpPr>
          <p:cNvPr id="39" name="字幕 2">
            <a:extLst>
              <a:ext uri="{FF2B5EF4-FFF2-40B4-BE49-F238E27FC236}">
                <a16:creationId xmlns:a16="http://schemas.microsoft.com/office/drawing/2014/main" id="{A6F05494-36EE-D1B5-EBF6-2823C73EA9E3}"/>
              </a:ext>
            </a:extLst>
          </p:cNvPr>
          <p:cNvSpPr txBox="1">
            <a:spLocks/>
          </p:cNvSpPr>
          <p:nvPr/>
        </p:nvSpPr>
        <p:spPr>
          <a:xfrm>
            <a:off x="9940477" y="-156906"/>
            <a:ext cx="2052717" cy="1267938"/>
          </a:xfrm>
          <a:prstGeom prst="rect">
            <a:avLst/>
          </a:prstGeom>
        </p:spPr>
        <p:txBody>
          <a:bodyPr vert="horz" lIns="91425" tIns="45713" rIns="91425" bIns="45713"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endParaRPr lang="en-US" altLang="ja-JP" sz="700" dirty="0">
              <a:latin typeface="+mn-ea"/>
            </a:endParaRPr>
          </a:p>
          <a:p>
            <a:pPr algn="l"/>
            <a:r>
              <a:rPr lang="en-US" altLang="ja-JP" sz="700" dirty="0">
                <a:latin typeface="+mn-ea"/>
              </a:rPr>
              <a:t>〈</a:t>
            </a:r>
            <a:r>
              <a:rPr lang="ja-JP" altLang="en-US" sz="700">
                <a:latin typeface="+mn-ea"/>
              </a:rPr>
              <a:t>参考</a:t>
            </a:r>
            <a:r>
              <a:rPr lang="en-US" altLang="ja-JP" sz="700" dirty="0">
                <a:latin typeface="+mn-ea"/>
              </a:rPr>
              <a:t>〉</a:t>
            </a:r>
          </a:p>
          <a:p>
            <a:pPr algn="l"/>
            <a:r>
              <a:rPr lang="ja-JP" altLang="en-US" sz="700">
                <a:latin typeface="+mn-ea"/>
              </a:rPr>
              <a:t>　</a:t>
            </a:r>
            <a:r>
              <a:rPr lang="ja-JP" altLang="en-US" sz="700">
                <a:latin typeface="+mn-ea"/>
                <a:hlinkClick r:id="rId3"/>
              </a:rPr>
              <a:t>日本ケアフィット教育機構「</a:t>
            </a:r>
            <a:r>
              <a:rPr lang="en-US" altLang="ja-JP" sz="700" dirty="0">
                <a:latin typeface="+mn-ea"/>
                <a:hlinkClick r:id="rId3"/>
              </a:rPr>
              <a:t>SDGs</a:t>
            </a:r>
            <a:r>
              <a:rPr lang="ja-JP" altLang="en-US" sz="700">
                <a:latin typeface="+mn-ea"/>
                <a:hlinkClick r:id="rId3"/>
              </a:rPr>
              <a:t>と防災」</a:t>
            </a:r>
            <a:endParaRPr lang="en-US" altLang="ja-JP" sz="700" dirty="0">
              <a:latin typeface="+mn-ea"/>
            </a:endParaRPr>
          </a:p>
          <a:p>
            <a:pPr algn="l"/>
            <a:r>
              <a:rPr lang="ja-JP" altLang="en-US" sz="700">
                <a:latin typeface="+mn-ea"/>
                <a:hlinkClick r:id="rId4"/>
              </a:rPr>
              <a:t>　</a:t>
            </a:r>
            <a:r>
              <a:rPr lang="en-US" altLang="ja-JP" sz="700" dirty="0">
                <a:latin typeface="+mn-ea"/>
                <a:hlinkClick r:id="rId4"/>
              </a:rPr>
              <a:t>SDGsmedia</a:t>
            </a:r>
            <a:r>
              <a:rPr lang="ja-JP" altLang="en-US" sz="700">
                <a:latin typeface="+mn-ea"/>
                <a:hlinkClick r:id="rId4"/>
              </a:rPr>
              <a:t>「</a:t>
            </a:r>
            <a:r>
              <a:rPr lang="ja-JP" altLang="en-US" sz="700">
                <a:solidFill>
                  <a:srgbClr val="181818"/>
                </a:solidFill>
                <a:latin typeface="+mn-ea"/>
                <a:hlinkClick r:id="rId4"/>
              </a:rPr>
              <a:t>政府・企業の取り組み事例</a:t>
            </a:r>
            <a:r>
              <a:rPr lang="ja-JP" altLang="en-US" sz="700">
                <a:latin typeface="+mn-ea"/>
                <a:hlinkClick r:id="rId4"/>
              </a:rPr>
              <a:t>」</a:t>
            </a:r>
            <a:endParaRPr lang="en-US" altLang="ja-JP" sz="700" dirty="0">
              <a:latin typeface="+mn-ea"/>
            </a:endParaRPr>
          </a:p>
          <a:p>
            <a:pPr algn="l"/>
            <a:r>
              <a:rPr lang="en-US" altLang="ja-JP" sz="600" dirty="0">
                <a:latin typeface="+mn-ea"/>
              </a:rPr>
              <a:t>※</a:t>
            </a:r>
            <a:r>
              <a:rPr lang="ja-JP" altLang="en-US" sz="600">
                <a:latin typeface="+mn-ea"/>
              </a:rPr>
              <a:t>テキストをドラッグして右クリック＞ハイパーリンク＞ハイパーリンクを開く　をすると</a:t>
            </a:r>
            <a:r>
              <a:rPr lang="en-US" altLang="ja-JP" sz="600" dirty="0">
                <a:latin typeface="+mn-ea"/>
              </a:rPr>
              <a:t>Web</a:t>
            </a:r>
            <a:r>
              <a:rPr lang="ja-JP" altLang="en-US" sz="600">
                <a:latin typeface="+mn-ea"/>
              </a:rPr>
              <a:t>ページを開けます。</a:t>
            </a:r>
            <a:endParaRPr lang="en-US" altLang="ja-JP" sz="600" dirty="0">
              <a:latin typeface="+mn-ea"/>
            </a:endParaRPr>
          </a:p>
          <a:p>
            <a:pPr algn="l">
              <a:lnSpc>
                <a:spcPct val="100000"/>
              </a:lnSpc>
              <a:spcBef>
                <a:spcPts val="0"/>
              </a:spcBef>
            </a:pPr>
            <a:endParaRPr lang="en-US" altLang="ja-JP" sz="600" dirty="0">
              <a:latin typeface="+mn-ea"/>
            </a:endParaRPr>
          </a:p>
        </p:txBody>
      </p:sp>
      <p:grpSp>
        <p:nvGrpSpPr>
          <p:cNvPr id="44" name="グループ化 43">
            <a:extLst>
              <a:ext uri="{FF2B5EF4-FFF2-40B4-BE49-F238E27FC236}">
                <a16:creationId xmlns:a16="http://schemas.microsoft.com/office/drawing/2014/main" id="{55459143-0AF5-BC30-72A1-AEDF1F8AC7F7}"/>
              </a:ext>
            </a:extLst>
          </p:cNvPr>
          <p:cNvGrpSpPr/>
          <p:nvPr/>
        </p:nvGrpSpPr>
        <p:grpSpPr>
          <a:xfrm>
            <a:off x="8277686" y="2632360"/>
            <a:ext cx="1620535" cy="587826"/>
            <a:chOff x="8191900" y="2356743"/>
            <a:chExt cx="1844483" cy="669060"/>
          </a:xfrm>
        </p:grpSpPr>
        <p:pic>
          <p:nvPicPr>
            <p:cNvPr id="67" name="図 66">
              <a:extLst>
                <a:ext uri="{FF2B5EF4-FFF2-40B4-BE49-F238E27FC236}">
                  <a16:creationId xmlns:a16="http://schemas.microsoft.com/office/drawing/2014/main" id="{4E2D96A0-B3B5-4962-5A20-DC64C72119CA}"/>
                </a:ext>
              </a:extLst>
            </p:cNvPr>
            <p:cNvPicPr>
              <a:picLocks noChangeAspect="1"/>
            </p:cNvPicPr>
            <p:nvPr/>
          </p:nvPicPr>
          <p:blipFill>
            <a:blip r:embed="rId5"/>
            <a:stretch>
              <a:fillRect/>
            </a:stretch>
          </p:blipFill>
          <p:spPr>
            <a:xfrm>
              <a:off x="8357203" y="2358366"/>
              <a:ext cx="363346" cy="363346"/>
            </a:xfrm>
            <a:prstGeom prst="rect">
              <a:avLst/>
            </a:prstGeom>
          </p:spPr>
        </p:pic>
        <p:pic>
          <p:nvPicPr>
            <p:cNvPr id="68" name="図 67">
              <a:extLst>
                <a:ext uri="{FF2B5EF4-FFF2-40B4-BE49-F238E27FC236}">
                  <a16:creationId xmlns:a16="http://schemas.microsoft.com/office/drawing/2014/main" id="{BF59ECB5-B323-BBEC-C86B-430F8209FABC}"/>
                </a:ext>
              </a:extLst>
            </p:cNvPr>
            <p:cNvPicPr>
              <a:picLocks noChangeAspect="1"/>
            </p:cNvPicPr>
            <p:nvPr/>
          </p:nvPicPr>
          <p:blipFill>
            <a:blip r:embed="rId6"/>
            <a:stretch>
              <a:fillRect/>
            </a:stretch>
          </p:blipFill>
          <p:spPr>
            <a:xfrm>
              <a:off x="8839300" y="2360331"/>
              <a:ext cx="363346" cy="363346"/>
            </a:xfrm>
            <a:prstGeom prst="rect">
              <a:avLst/>
            </a:prstGeom>
          </p:spPr>
        </p:pic>
        <p:pic>
          <p:nvPicPr>
            <p:cNvPr id="69" name="図 68">
              <a:extLst>
                <a:ext uri="{FF2B5EF4-FFF2-40B4-BE49-F238E27FC236}">
                  <a16:creationId xmlns:a16="http://schemas.microsoft.com/office/drawing/2014/main" id="{4DBDF00C-8C83-D19B-26CC-7B414D792B23}"/>
                </a:ext>
              </a:extLst>
            </p:cNvPr>
            <p:cNvPicPr>
              <a:picLocks noChangeAspect="1"/>
            </p:cNvPicPr>
            <p:nvPr/>
          </p:nvPicPr>
          <p:blipFill>
            <a:blip r:embed="rId7"/>
            <a:stretch>
              <a:fillRect/>
            </a:stretch>
          </p:blipFill>
          <p:spPr>
            <a:xfrm>
              <a:off x="9288876" y="2356743"/>
              <a:ext cx="363346" cy="363346"/>
            </a:xfrm>
            <a:prstGeom prst="rect">
              <a:avLst/>
            </a:prstGeom>
          </p:spPr>
        </p:pic>
        <p:sp>
          <p:nvSpPr>
            <p:cNvPr id="70" name="字幕 2">
              <a:extLst>
                <a:ext uri="{FF2B5EF4-FFF2-40B4-BE49-F238E27FC236}">
                  <a16:creationId xmlns:a16="http://schemas.microsoft.com/office/drawing/2014/main" id="{D566FE2A-E3E6-66FD-2257-77DF0EEEF471}"/>
                </a:ext>
              </a:extLst>
            </p:cNvPr>
            <p:cNvSpPr txBox="1">
              <a:spLocks/>
            </p:cNvSpPr>
            <p:nvPr/>
          </p:nvSpPr>
          <p:spPr>
            <a:xfrm>
              <a:off x="8191900" y="2720549"/>
              <a:ext cx="740030" cy="266844"/>
            </a:xfrm>
            <a:prstGeom prst="rect">
              <a:avLst/>
            </a:prstGeom>
          </p:spPr>
          <p:txBody>
            <a:bodyPr vert="horz" lIns="91425" tIns="45713" rIns="91425" bIns="45713"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00000"/>
                </a:lnSpc>
                <a:spcBef>
                  <a:spcPts val="0"/>
                </a:spcBef>
              </a:pPr>
              <a:r>
                <a:rPr lang="ja-JP" altLang="en-US" sz="600">
                  <a:latin typeface="+mn-ea"/>
                </a:rPr>
                <a:t>「医療福祉」</a:t>
              </a:r>
              <a:endParaRPr lang="en-US" altLang="ja-JP" sz="600" dirty="0">
                <a:latin typeface="+mn-ea"/>
              </a:endParaRPr>
            </a:p>
            <a:p>
              <a:pPr algn="l">
                <a:lnSpc>
                  <a:spcPct val="100000"/>
                </a:lnSpc>
                <a:spcBef>
                  <a:spcPts val="0"/>
                </a:spcBef>
              </a:pPr>
              <a:r>
                <a:rPr lang="ja-JP" altLang="en-US" sz="600">
                  <a:latin typeface="+mn-ea"/>
                </a:rPr>
                <a:t>「衛生」</a:t>
              </a:r>
              <a:endParaRPr lang="en-US" altLang="ja-JP" sz="600" dirty="0">
                <a:latin typeface="+mn-ea"/>
              </a:endParaRPr>
            </a:p>
          </p:txBody>
        </p:sp>
        <p:sp>
          <p:nvSpPr>
            <p:cNvPr id="71" name="字幕 2">
              <a:extLst>
                <a:ext uri="{FF2B5EF4-FFF2-40B4-BE49-F238E27FC236}">
                  <a16:creationId xmlns:a16="http://schemas.microsoft.com/office/drawing/2014/main" id="{EE3E30D1-4704-B122-EA43-73A4DAB67969}"/>
                </a:ext>
              </a:extLst>
            </p:cNvPr>
            <p:cNvSpPr txBox="1">
              <a:spLocks/>
            </p:cNvSpPr>
            <p:nvPr/>
          </p:nvSpPr>
          <p:spPr>
            <a:xfrm>
              <a:off x="8700664" y="2720549"/>
              <a:ext cx="717634" cy="284290"/>
            </a:xfrm>
            <a:prstGeom prst="rect">
              <a:avLst/>
            </a:prstGeom>
          </p:spPr>
          <p:txBody>
            <a:bodyPr vert="horz" lIns="91425" tIns="45713" rIns="91425" bIns="45713"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00000"/>
                </a:lnSpc>
                <a:spcBef>
                  <a:spcPts val="0"/>
                </a:spcBef>
              </a:pPr>
              <a:r>
                <a:rPr lang="ja-JP" altLang="en-US" sz="600">
                  <a:latin typeface="+mn-ea"/>
                </a:rPr>
                <a:t>「水」</a:t>
              </a:r>
              <a:endParaRPr lang="en-US" altLang="ja-JP" sz="600" dirty="0">
                <a:latin typeface="+mn-ea"/>
              </a:endParaRPr>
            </a:p>
            <a:p>
              <a:pPr algn="l">
                <a:lnSpc>
                  <a:spcPct val="100000"/>
                </a:lnSpc>
                <a:spcBef>
                  <a:spcPts val="0"/>
                </a:spcBef>
              </a:pPr>
              <a:r>
                <a:rPr lang="ja-JP" altLang="en-US" sz="600">
                  <a:latin typeface="+mn-ea"/>
                </a:rPr>
                <a:t>「トイレ」</a:t>
              </a:r>
              <a:endParaRPr lang="en-US" altLang="ja-JP" sz="600" dirty="0">
                <a:latin typeface="+mn-ea"/>
              </a:endParaRPr>
            </a:p>
          </p:txBody>
        </p:sp>
        <p:sp>
          <p:nvSpPr>
            <p:cNvPr id="72" name="字幕 2">
              <a:extLst>
                <a:ext uri="{FF2B5EF4-FFF2-40B4-BE49-F238E27FC236}">
                  <a16:creationId xmlns:a16="http://schemas.microsoft.com/office/drawing/2014/main" id="{2D5FD070-F072-7967-DDE2-8B359679804E}"/>
                </a:ext>
              </a:extLst>
            </p:cNvPr>
            <p:cNvSpPr txBox="1">
              <a:spLocks/>
            </p:cNvSpPr>
            <p:nvPr/>
          </p:nvSpPr>
          <p:spPr>
            <a:xfrm>
              <a:off x="9186479" y="2720549"/>
              <a:ext cx="849904" cy="305254"/>
            </a:xfrm>
            <a:prstGeom prst="rect">
              <a:avLst/>
            </a:prstGeom>
          </p:spPr>
          <p:txBody>
            <a:bodyPr vert="horz" lIns="91425" tIns="45713" rIns="91425" bIns="45713"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00000"/>
                </a:lnSpc>
                <a:spcBef>
                  <a:spcPts val="0"/>
                </a:spcBef>
              </a:pPr>
              <a:r>
                <a:rPr lang="ja-JP" altLang="en-US" sz="600">
                  <a:latin typeface="+mn-ea"/>
                </a:rPr>
                <a:t>「</a:t>
              </a:r>
              <a:r>
                <a:rPr lang="ja-JP" altLang="en-US" sz="600" spc="-150">
                  <a:latin typeface="+mn-ea"/>
                </a:rPr>
                <a:t>エネルギー</a:t>
              </a:r>
              <a:r>
                <a:rPr lang="ja-JP" altLang="en-US" sz="600">
                  <a:latin typeface="+mn-ea"/>
                </a:rPr>
                <a:t>」</a:t>
              </a:r>
              <a:endParaRPr lang="en-US" altLang="ja-JP" sz="600" dirty="0">
                <a:latin typeface="+mn-ea"/>
              </a:endParaRPr>
            </a:p>
            <a:p>
              <a:pPr algn="l">
                <a:lnSpc>
                  <a:spcPct val="100000"/>
                </a:lnSpc>
                <a:spcBef>
                  <a:spcPts val="0"/>
                </a:spcBef>
              </a:pPr>
              <a:r>
                <a:rPr lang="ja-JP" altLang="en-US" sz="600">
                  <a:latin typeface="+mn-ea"/>
                </a:rPr>
                <a:t>「電気」</a:t>
              </a:r>
              <a:endParaRPr lang="en-US" altLang="ja-JP" sz="600" dirty="0">
                <a:latin typeface="+mn-ea"/>
              </a:endParaRPr>
            </a:p>
          </p:txBody>
        </p:sp>
      </p:grpSp>
      <p:sp>
        <p:nvSpPr>
          <p:cNvPr id="52" name="テキスト ボックス 51">
            <a:extLst>
              <a:ext uri="{FF2B5EF4-FFF2-40B4-BE49-F238E27FC236}">
                <a16:creationId xmlns:a16="http://schemas.microsoft.com/office/drawing/2014/main" id="{A35F54EE-4F96-112B-5BE5-50965EC456F9}"/>
              </a:ext>
            </a:extLst>
          </p:cNvPr>
          <p:cNvSpPr txBox="1"/>
          <p:nvPr/>
        </p:nvSpPr>
        <p:spPr>
          <a:xfrm>
            <a:off x="405882" y="846334"/>
            <a:ext cx="6644917" cy="554383"/>
          </a:xfrm>
          <a:prstGeom prst="rect">
            <a:avLst/>
          </a:prstGeom>
          <a:noFill/>
        </p:spPr>
        <p:txBody>
          <a:bodyPr wrap="square">
            <a:spAutoFit/>
          </a:bodyPr>
          <a:lstStyle/>
          <a:p>
            <a:pPr>
              <a:lnSpc>
                <a:spcPct val="150000"/>
              </a:lnSpc>
            </a:pPr>
            <a:r>
              <a:rPr lang="ja-JP" altLang="en-US" sz="1050">
                <a:latin typeface="+mn-ea"/>
              </a:rPr>
              <a:t>大変お手数ですが、</a:t>
            </a:r>
            <a:r>
              <a:rPr lang="en-US" altLang="ja-JP" sz="1050" dirty="0">
                <a:latin typeface="+mn-ea"/>
              </a:rPr>
              <a:t>SDGs</a:t>
            </a:r>
            <a:r>
              <a:rPr lang="ja-JP" altLang="en-US" sz="1050">
                <a:latin typeface="+mn-ea"/>
              </a:rPr>
              <a:t>記事に</a:t>
            </a:r>
            <a:r>
              <a:rPr lang="ja-JP" altLang="ja-JP" sz="1050">
                <a:latin typeface="+mn-ea"/>
              </a:rPr>
              <a:t>掲載</a:t>
            </a:r>
            <a:r>
              <a:rPr lang="ja-JP" altLang="en-US" sz="1050">
                <a:latin typeface="+mn-ea"/>
              </a:rPr>
              <a:t>する</a:t>
            </a:r>
            <a:r>
              <a:rPr lang="ja-JP" altLang="ja-JP" sz="1050">
                <a:latin typeface="+mn-ea"/>
              </a:rPr>
              <a:t>内容のご記入をお願いいたします。</a:t>
            </a:r>
          </a:p>
          <a:p>
            <a:pPr>
              <a:lnSpc>
                <a:spcPct val="150000"/>
              </a:lnSpc>
            </a:pPr>
            <a:r>
              <a:rPr lang="ja-JP" altLang="en-US" sz="1050">
                <a:latin typeface="+mn-ea"/>
              </a:rPr>
              <a:t>「□□□」に文字を直接打ち込み、写真・イラストを貼り付けてください。</a:t>
            </a:r>
            <a:endParaRPr lang="en-US" altLang="ja-JP" sz="1050" dirty="0">
              <a:latin typeface="+mn-ea"/>
            </a:endParaRPr>
          </a:p>
        </p:txBody>
      </p:sp>
      <p:cxnSp>
        <p:nvCxnSpPr>
          <p:cNvPr id="31" name="直線コネクタ 30">
            <a:extLst>
              <a:ext uri="{FF2B5EF4-FFF2-40B4-BE49-F238E27FC236}">
                <a16:creationId xmlns:a16="http://schemas.microsoft.com/office/drawing/2014/main" id="{8B728CB6-8990-3A22-5818-2DE8CB147BDC}"/>
              </a:ext>
            </a:extLst>
          </p:cNvPr>
          <p:cNvCxnSpPr>
            <a:cxnSpLocks/>
          </p:cNvCxnSpPr>
          <p:nvPr/>
        </p:nvCxnSpPr>
        <p:spPr>
          <a:xfrm>
            <a:off x="453254" y="792067"/>
            <a:ext cx="9017295"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四角形吹き出し 11">
            <a:extLst>
              <a:ext uri="{FF2B5EF4-FFF2-40B4-BE49-F238E27FC236}">
                <a16:creationId xmlns:a16="http://schemas.microsoft.com/office/drawing/2014/main" id="{733C5D3A-CAD8-CD4D-4644-B76F0BDF68E9}"/>
              </a:ext>
            </a:extLst>
          </p:cNvPr>
          <p:cNvSpPr/>
          <p:nvPr/>
        </p:nvSpPr>
        <p:spPr>
          <a:xfrm>
            <a:off x="527687" y="4068763"/>
            <a:ext cx="792744" cy="646331"/>
          </a:xfrm>
          <a:prstGeom prst="wedgeRectCallout">
            <a:avLst>
              <a:gd name="adj1" fmla="val 88232"/>
              <a:gd name="adj2" fmla="val -83574"/>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200" b="1" dirty="0">
                <a:solidFill>
                  <a:schemeClr val="tx1"/>
                </a:solidFill>
                <a:latin typeface="+mn-ea"/>
              </a:rPr>
              <a:t>⑤ </a:t>
            </a:r>
            <a:r>
              <a:rPr lang="ja-JP" altLang="en-US" sz="800">
                <a:solidFill>
                  <a:schemeClr val="tx1"/>
                </a:solidFill>
                <a:latin typeface="+mn-ea"/>
              </a:rPr>
              <a:t>本文：防災の取り組みを書いた文章</a:t>
            </a:r>
            <a:endParaRPr lang="en-US" altLang="ja-JP" sz="800" dirty="0">
              <a:solidFill>
                <a:schemeClr val="tx1"/>
              </a:solidFill>
              <a:latin typeface="+mn-ea"/>
            </a:endParaRPr>
          </a:p>
        </p:txBody>
      </p:sp>
      <p:sp>
        <p:nvSpPr>
          <p:cNvPr id="8" name="四角形吹き出し 7">
            <a:extLst>
              <a:ext uri="{FF2B5EF4-FFF2-40B4-BE49-F238E27FC236}">
                <a16:creationId xmlns:a16="http://schemas.microsoft.com/office/drawing/2014/main" id="{DFC4FCC1-3C1E-59D4-536D-5B677E83A5C5}"/>
              </a:ext>
            </a:extLst>
          </p:cNvPr>
          <p:cNvSpPr/>
          <p:nvPr/>
        </p:nvSpPr>
        <p:spPr>
          <a:xfrm>
            <a:off x="530662" y="3317806"/>
            <a:ext cx="800833" cy="576015"/>
          </a:xfrm>
          <a:prstGeom prst="wedgeRectCallout">
            <a:avLst>
              <a:gd name="adj1" fmla="val 86195"/>
              <a:gd name="adj2" fmla="val -124394"/>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200" b="1" dirty="0">
                <a:solidFill>
                  <a:schemeClr val="tx1"/>
                </a:solidFill>
                <a:latin typeface="+mn-ea"/>
              </a:rPr>
              <a:t>④ </a:t>
            </a:r>
            <a:r>
              <a:rPr kumimoji="1" lang="ja-JP" altLang="en-US" sz="800">
                <a:solidFill>
                  <a:schemeClr val="tx1"/>
                </a:solidFill>
                <a:latin typeface="+mn-ea"/>
              </a:rPr>
              <a:t>見出し：</a:t>
            </a:r>
            <a:r>
              <a:rPr lang="ja-JP" altLang="en-US" sz="800">
                <a:solidFill>
                  <a:schemeClr val="tx1"/>
                </a:solidFill>
                <a:latin typeface="+mn-ea"/>
              </a:rPr>
              <a:t>本文を要約した短めの言葉</a:t>
            </a:r>
            <a:endParaRPr lang="en-US" altLang="ja-JP" sz="800" dirty="0">
              <a:solidFill>
                <a:schemeClr val="tx1"/>
              </a:solidFill>
              <a:latin typeface="+mn-ea"/>
            </a:endParaRPr>
          </a:p>
        </p:txBody>
      </p:sp>
      <p:sp>
        <p:nvSpPr>
          <p:cNvPr id="7" name="四角形吹き出し 6">
            <a:extLst>
              <a:ext uri="{FF2B5EF4-FFF2-40B4-BE49-F238E27FC236}">
                <a16:creationId xmlns:a16="http://schemas.microsoft.com/office/drawing/2014/main" id="{83D0C927-7AA2-DB64-14B8-E9B3F6FEE490}"/>
              </a:ext>
            </a:extLst>
          </p:cNvPr>
          <p:cNvSpPr/>
          <p:nvPr/>
        </p:nvSpPr>
        <p:spPr>
          <a:xfrm>
            <a:off x="200776" y="2409797"/>
            <a:ext cx="1150942" cy="554383"/>
          </a:xfrm>
          <a:prstGeom prst="wedgeRectCallout">
            <a:avLst>
              <a:gd name="adj1" fmla="val 75034"/>
              <a:gd name="adj2" fmla="val -21109"/>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200" b="1" dirty="0">
                <a:solidFill>
                  <a:schemeClr val="tx1"/>
                </a:solidFill>
                <a:latin typeface="+mn-ea"/>
              </a:rPr>
              <a:t>③ </a:t>
            </a:r>
            <a:r>
              <a:rPr kumimoji="1" lang="ja-JP" altLang="en-US" sz="800">
                <a:solidFill>
                  <a:schemeClr val="tx1"/>
                </a:solidFill>
                <a:latin typeface="+mn-ea"/>
              </a:rPr>
              <a:t>キャッチコピー</a:t>
            </a:r>
            <a:endParaRPr kumimoji="1" lang="en-US" altLang="ja-JP" sz="800" dirty="0">
              <a:solidFill>
                <a:schemeClr val="tx1"/>
              </a:solidFill>
              <a:latin typeface="+mn-ea"/>
            </a:endParaRPr>
          </a:p>
          <a:p>
            <a:r>
              <a:rPr lang="ja-JP" altLang="en-US" sz="800">
                <a:solidFill>
                  <a:schemeClr val="tx1"/>
                </a:solidFill>
                <a:latin typeface="+mn-ea"/>
              </a:rPr>
              <a:t>読み手の興味を引き付ける短めの言葉</a:t>
            </a:r>
            <a:endParaRPr lang="en-US" altLang="ja-JP" sz="800" dirty="0">
              <a:solidFill>
                <a:schemeClr val="tx1"/>
              </a:solidFill>
              <a:latin typeface="+mn-ea"/>
            </a:endParaRPr>
          </a:p>
        </p:txBody>
      </p:sp>
      <p:sp>
        <p:nvSpPr>
          <p:cNvPr id="4" name="字幕 2">
            <a:extLst>
              <a:ext uri="{FF2B5EF4-FFF2-40B4-BE49-F238E27FC236}">
                <a16:creationId xmlns:a16="http://schemas.microsoft.com/office/drawing/2014/main" id="{A201937D-F330-E3AC-6750-4B1CDD692CB6}"/>
              </a:ext>
            </a:extLst>
          </p:cNvPr>
          <p:cNvSpPr txBox="1">
            <a:spLocks/>
          </p:cNvSpPr>
          <p:nvPr/>
        </p:nvSpPr>
        <p:spPr>
          <a:xfrm>
            <a:off x="387186" y="383821"/>
            <a:ext cx="3341154" cy="393978"/>
          </a:xfrm>
          <a:prstGeom prst="rect">
            <a:avLst/>
          </a:prstGeom>
        </p:spPr>
        <p:txBody>
          <a:bodyPr vert="horz" lIns="118169" tIns="59084" rIns="118169" bIns="59084"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2400" b="1" dirty="0"/>
              <a:t>SDGs</a:t>
            </a:r>
            <a:r>
              <a:rPr lang="ja-JP" altLang="en-US" sz="2400" b="1"/>
              <a:t>ヒアリングシート</a:t>
            </a:r>
          </a:p>
        </p:txBody>
      </p:sp>
      <p:sp>
        <p:nvSpPr>
          <p:cNvPr id="19" name="object 12">
            <a:extLst>
              <a:ext uri="{FF2B5EF4-FFF2-40B4-BE49-F238E27FC236}">
                <a16:creationId xmlns:a16="http://schemas.microsoft.com/office/drawing/2014/main" id="{63F255BD-E651-B74C-A581-A4616B0FB34C}"/>
              </a:ext>
            </a:extLst>
          </p:cNvPr>
          <p:cNvSpPr txBox="1">
            <a:spLocks/>
          </p:cNvSpPr>
          <p:nvPr/>
        </p:nvSpPr>
        <p:spPr>
          <a:xfrm>
            <a:off x="1632141" y="2433731"/>
            <a:ext cx="3190875" cy="288541"/>
          </a:xfrm>
          <a:prstGeom prst="rect">
            <a:avLst/>
          </a:prstGeom>
        </p:spPr>
        <p:txBody>
          <a:bodyPr vert="horz" wrap="square" lIns="0" tIns="11430" rIns="0" bIns="0" rtlCol="0">
            <a:spAutoFit/>
          </a:bodyPr>
          <a:lstStyle>
            <a:lvl1pPr>
              <a:defRPr>
                <a:latin typeface="+mj-lt"/>
                <a:ea typeface="+mj-ea"/>
                <a:cs typeface="+mj-cs"/>
              </a:defRPr>
            </a:lvl1pPr>
          </a:lstStyle>
          <a:p>
            <a:pPr marL="12700">
              <a:spcBef>
                <a:spcPts val="90"/>
              </a:spcBef>
            </a:pPr>
            <a:r>
              <a:rPr lang="ja-JP" altLang="en-US" b="1" spc="-25">
                <a:latin typeface="A P-OTF UD Shin Go NT Pr6N DB" panose="020B0400000000000000" pitchFamily="34" charset="-128"/>
                <a:ea typeface="A P-OTF UD Shin Go NT Pr6N DB" panose="020B0400000000000000" pitchFamily="34" charset="-128"/>
              </a:rPr>
              <a:t>□□□□□□□□□□□</a:t>
            </a:r>
            <a:endParaRPr lang="en-US" altLang="ja-JP" b="1" spc="-25" dirty="0">
              <a:latin typeface="A P-OTF UD Shin Go NT Pr6N DB" panose="020B0400000000000000" pitchFamily="34" charset="-128"/>
              <a:ea typeface="A P-OTF UD Shin Go NT Pr6N DB" panose="020B0400000000000000" pitchFamily="34" charset="-128"/>
            </a:endParaRPr>
          </a:p>
        </p:txBody>
      </p:sp>
      <p:sp>
        <p:nvSpPr>
          <p:cNvPr id="20" name="テキスト ボックス 19">
            <a:extLst>
              <a:ext uri="{FF2B5EF4-FFF2-40B4-BE49-F238E27FC236}">
                <a16:creationId xmlns:a16="http://schemas.microsoft.com/office/drawing/2014/main" id="{BD491923-0EE3-623A-1F37-D7A8CD5D76B4}"/>
              </a:ext>
            </a:extLst>
          </p:cNvPr>
          <p:cNvSpPr txBox="1"/>
          <p:nvPr/>
        </p:nvSpPr>
        <p:spPr>
          <a:xfrm>
            <a:off x="1541185" y="2741844"/>
            <a:ext cx="3321050" cy="261610"/>
          </a:xfrm>
          <a:prstGeom prst="rect">
            <a:avLst/>
          </a:prstGeom>
          <a:noFill/>
        </p:spPr>
        <p:txBody>
          <a:bodyPr wrap="square">
            <a:spAutoFit/>
          </a:bodyPr>
          <a:lstStyle/>
          <a:p>
            <a:pPr marL="12700">
              <a:lnSpc>
                <a:spcPct val="100000"/>
              </a:lnSpc>
              <a:spcBef>
                <a:spcPts val="755"/>
              </a:spcBef>
            </a:pPr>
            <a:r>
              <a:rPr lang="ja-JP" altLang="en-US" sz="1100" b="1" spc="-30">
                <a:solidFill>
                  <a:srgbClr val="231F20"/>
                </a:solidFill>
                <a:latin typeface="A P-OTF UD Shin Go NT Pr6N DB" panose="020B0400000000000000" pitchFamily="34" charset="-128"/>
                <a:ea typeface="A P-OTF UD Shin Go NT Pr6N DB" panose="020B0400000000000000" pitchFamily="34" charset="-128"/>
                <a:cs typeface="A P-OTF UD Shin Go NT Pr6N DB"/>
              </a:rPr>
              <a:t>□□□□□□□□□</a:t>
            </a:r>
            <a:r>
              <a:rPr lang="ja-JP" altLang="en-US" sz="1100" b="1" spc="-95">
                <a:solidFill>
                  <a:srgbClr val="231F20"/>
                </a:solidFill>
                <a:latin typeface="A P-OTF UD Shin Go NT Pr6N DB" panose="020B0400000000000000" pitchFamily="34" charset="-128"/>
                <a:ea typeface="A P-OTF UD Shin Go NT Pr6N DB" panose="020B0400000000000000" pitchFamily="34" charset="-128"/>
                <a:cs typeface="A P-OTF UD Shin Go NT Pr6N DB"/>
              </a:rPr>
              <a:t> </a:t>
            </a:r>
            <a:r>
              <a:rPr lang="ja-JP" altLang="en-US" sz="1100" b="1" spc="-30">
                <a:solidFill>
                  <a:srgbClr val="231F20"/>
                </a:solidFill>
                <a:latin typeface="A P-OTF UD Shin Go NT Pr6N DB" panose="020B0400000000000000" pitchFamily="34" charset="-128"/>
                <a:ea typeface="A P-OTF UD Shin Go NT Pr6N DB" panose="020B0400000000000000" pitchFamily="34" charset="-128"/>
                <a:cs typeface="A P-OTF UD Shin Go NT Pr6N DB"/>
              </a:rPr>
              <a:t>□□□□□□□□□</a:t>
            </a:r>
            <a:r>
              <a:rPr lang="ja-JP" altLang="en-US" sz="1100" b="1" spc="-90">
                <a:solidFill>
                  <a:srgbClr val="231F20"/>
                </a:solidFill>
                <a:latin typeface="A P-OTF UD Shin Go NT Pr6N DB" panose="020B0400000000000000" pitchFamily="34" charset="-128"/>
                <a:ea typeface="A P-OTF UD Shin Go NT Pr6N DB" panose="020B0400000000000000" pitchFamily="34" charset="-128"/>
                <a:cs typeface="A P-OTF UD Shin Go NT Pr6N DB"/>
              </a:rPr>
              <a:t> </a:t>
            </a:r>
            <a:endParaRPr lang="ja-JP" altLang="en-US" sz="1100" b="1" dirty="0">
              <a:latin typeface="A P-OTF UD Shin Go NT Pr6N DB" panose="020B0400000000000000" pitchFamily="34" charset="-128"/>
              <a:ea typeface="A P-OTF UD Shin Go NT Pr6N DB" panose="020B0400000000000000" pitchFamily="34" charset="-128"/>
              <a:cs typeface="A P-OTF UD Shin Go NT Pr6N DB"/>
            </a:endParaRPr>
          </a:p>
        </p:txBody>
      </p:sp>
      <p:sp>
        <p:nvSpPr>
          <p:cNvPr id="25" name="object 5">
            <a:extLst>
              <a:ext uri="{FF2B5EF4-FFF2-40B4-BE49-F238E27FC236}">
                <a16:creationId xmlns:a16="http://schemas.microsoft.com/office/drawing/2014/main" id="{12D0C9EB-1A7F-593A-1719-7EDD64672E66}"/>
              </a:ext>
            </a:extLst>
          </p:cNvPr>
          <p:cNvSpPr txBox="1"/>
          <p:nvPr/>
        </p:nvSpPr>
        <p:spPr>
          <a:xfrm>
            <a:off x="1632141" y="2926273"/>
            <a:ext cx="3141051" cy="1739387"/>
          </a:xfrm>
          <a:prstGeom prst="rect">
            <a:avLst/>
          </a:prstGeom>
        </p:spPr>
        <p:txBody>
          <a:bodyPr vert="horz" wrap="square" lIns="0" tIns="95885" rIns="0" bIns="0" rtlCol="0">
            <a:spAutoFit/>
          </a:bodyPr>
          <a:lstStyle/>
          <a:p>
            <a:pPr marL="12700">
              <a:lnSpc>
                <a:spcPct val="150000"/>
              </a:lnSpc>
            </a:pPr>
            <a:r>
              <a:rPr sz="900" spc="-10" dirty="0">
                <a:solidFill>
                  <a:srgbClr val="231F20"/>
                </a:solidFill>
                <a:latin typeface="A P-OTF UD Shin Go NT Pr6N R" panose="020B0400000000000000" pitchFamily="34" charset="-128"/>
                <a:ea typeface="A P-OTF UD Shin Go NT Pr6N R" panose="020B0400000000000000" pitchFamily="34" charset="-128"/>
                <a:cs typeface="A P-OTF UD Shin Go NT Pr6N R"/>
              </a:rPr>
              <a:t>□□□□□□□□□■□□□□□□□□□■□□□□□□□□□■□□□□□□□□□■□□□□□□□□□■□□□□□□□□□■□□□□□□□□□■□□□□□□□□</a:t>
            </a:r>
            <a:r>
              <a:rPr sz="900" spc="50" dirty="0">
                <a:solidFill>
                  <a:srgbClr val="231F20"/>
                </a:solidFill>
                <a:latin typeface="A P-OTF UD Shin Go NT Pr6N R" panose="020B0400000000000000" pitchFamily="34" charset="-128"/>
                <a:ea typeface="A P-OTF UD Shin Go NT Pr6N R" panose="020B0400000000000000" pitchFamily="34" charset="-128"/>
                <a:cs typeface="A P-OTF UD Shin Go NT Pr6N R"/>
              </a:rPr>
              <a:t>□■□□□□□□□□□■□□□□□□□□□</a:t>
            </a:r>
            <a:r>
              <a:rPr sz="900" spc="10" dirty="0">
                <a:solidFill>
                  <a:srgbClr val="231F20"/>
                </a:solidFill>
                <a:latin typeface="A P-OTF UD Shin Go NT Pr6N R" panose="020B0400000000000000" pitchFamily="34" charset="-128"/>
                <a:ea typeface="A P-OTF UD Shin Go NT Pr6N R" panose="020B0400000000000000" pitchFamily="34" charset="-128"/>
                <a:cs typeface="A P-OTF UD Shin Go NT Pr6N R"/>
              </a:rPr>
              <a:t>100</a:t>
            </a:r>
            <a:r>
              <a:rPr sz="900" spc="25" dirty="0">
                <a:solidFill>
                  <a:srgbClr val="231F20"/>
                </a:solidFill>
                <a:latin typeface="A P-OTF UD Shin Go NT Pr6N R" panose="020B0400000000000000" pitchFamily="34" charset="-128"/>
                <a:ea typeface="A P-OTF UD Shin Go NT Pr6N R" panose="020B0400000000000000" pitchFamily="34" charset="-128"/>
                <a:cs typeface="A P-OTF UD Shin Go NT Pr6N R"/>
              </a:rPr>
              <a:t>□□</a:t>
            </a:r>
            <a:r>
              <a:rPr sz="900" spc="-10" dirty="0">
                <a:solidFill>
                  <a:srgbClr val="231F20"/>
                </a:solidFill>
                <a:latin typeface="A P-OTF UD Shin Go NT Pr6N R" panose="020B0400000000000000" pitchFamily="34" charset="-128"/>
                <a:ea typeface="A P-OTF UD Shin Go NT Pr6N R" panose="020B0400000000000000" pitchFamily="34" charset="-128"/>
                <a:cs typeface="A P-OTF UD Shin Go NT Pr6N R"/>
              </a:rPr>
              <a:t>□□□□□□□■□□□□□□□□□■□□□□□□□□□■□□□□□□□□□■□□□□□□□□□■□□□□□□□□□■□□□□□□□□□■□□□□□□□□□■</a:t>
            </a:r>
            <a:r>
              <a:rPr sz="900" dirty="0">
                <a:solidFill>
                  <a:srgbClr val="231F20"/>
                </a:solidFill>
                <a:latin typeface="A P-OTF UD Shin Go NT Pr6N R" panose="020B0400000000000000" pitchFamily="34" charset="-128"/>
                <a:ea typeface="A P-OTF UD Shin Go NT Pr6N R" panose="020B0400000000000000" pitchFamily="34" charset="-128"/>
                <a:cs typeface="A P-OTF UD Shin Go NT Pr6N R"/>
              </a:rPr>
              <a:t>□□□□□□□□□■□□□□□□□□□</a:t>
            </a:r>
            <a:r>
              <a:rPr sz="900" spc="390" dirty="0">
                <a:solidFill>
                  <a:srgbClr val="231F20"/>
                </a:solidFill>
                <a:latin typeface="A P-OTF UD Shin Go NT Pr6N R" panose="020B0400000000000000" pitchFamily="34" charset="-128"/>
                <a:ea typeface="A P-OTF UD Shin Go NT Pr6N R" panose="020B0400000000000000" pitchFamily="34" charset="-128"/>
                <a:cs typeface="A P-OTF UD Shin Go NT Pr6N R"/>
              </a:rPr>
              <a:t> </a:t>
            </a:r>
            <a:r>
              <a:rPr sz="900" spc="-25" dirty="0">
                <a:solidFill>
                  <a:srgbClr val="231F20"/>
                </a:solidFill>
                <a:latin typeface="A P-OTF UD Shin Go NT Pr6N R" panose="020B0400000000000000" pitchFamily="34" charset="-128"/>
                <a:ea typeface="A P-OTF UD Shin Go NT Pr6N R" panose="020B0400000000000000" pitchFamily="34" charset="-128"/>
                <a:cs typeface="A P-OTF UD Shin Go NT Pr6N R"/>
              </a:rPr>
              <a:t>200</a:t>
            </a:r>
            <a:endParaRPr sz="900" dirty="0">
              <a:latin typeface="A P-OTF UD Shin Go NT Pr6N R" panose="020B0400000000000000" pitchFamily="34" charset="-128"/>
              <a:ea typeface="A P-OTF UD Shin Go NT Pr6N R" panose="020B0400000000000000" pitchFamily="34" charset="-128"/>
              <a:cs typeface="A P-OTF UD Shin Go NT Pr6N R"/>
            </a:endParaRPr>
          </a:p>
        </p:txBody>
      </p:sp>
      <p:sp>
        <p:nvSpPr>
          <p:cNvPr id="27" name="正方形/長方形 26">
            <a:extLst>
              <a:ext uri="{FF2B5EF4-FFF2-40B4-BE49-F238E27FC236}">
                <a16:creationId xmlns:a16="http://schemas.microsoft.com/office/drawing/2014/main" id="{EDF581B6-A7B4-377E-5569-6C3EA7F83A72}"/>
              </a:ext>
            </a:extLst>
          </p:cNvPr>
          <p:cNvSpPr/>
          <p:nvPr/>
        </p:nvSpPr>
        <p:spPr>
          <a:xfrm>
            <a:off x="1632141" y="4747260"/>
            <a:ext cx="3095501" cy="1493996"/>
          </a:xfrm>
          <a:prstGeom prst="rect">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object 7">
            <a:extLst>
              <a:ext uri="{FF2B5EF4-FFF2-40B4-BE49-F238E27FC236}">
                <a16:creationId xmlns:a16="http://schemas.microsoft.com/office/drawing/2014/main" id="{7BD2F923-110E-2DF7-6E17-D032E53FE713}"/>
              </a:ext>
            </a:extLst>
          </p:cNvPr>
          <p:cNvSpPr txBox="1"/>
          <p:nvPr/>
        </p:nvSpPr>
        <p:spPr>
          <a:xfrm>
            <a:off x="1886684" y="4841991"/>
            <a:ext cx="2293620" cy="155575"/>
          </a:xfrm>
          <a:prstGeom prst="rect">
            <a:avLst/>
          </a:prstGeom>
        </p:spPr>
        <p:txBody>
          <a:bodyPr vert="horz" wrap="square" lIns="0" tIns="12700" rIns="0" bIns="0" rtlCol="0">
            <a:spAutoFit/>
          </a:bodyPr>
          <a:lstStyle/>
          <a:p>
            <a:pPr marL="12700">
              <a:lnSpc>
                <a:spcPct val="100000"/>
              </a:lnSpc>
              <a:spcBef>
                <a:spcPts val="100"/>
              </a:spcBef>
            </a:pPr>
            <a:r>
              <a:rPr sz="850" b="1" spc="-10" dirty="0">
                <a:solidFill>
                  <a:srgbClr val="231F20"/>
                </a:solidFill>
                <a:latin typeface="A P-OTF UD Shin Go NT Pr6N DB"/>
                <a:cs typeface="A P-OTF UD Shin Go NT Pr6N DB"/>
              </a:rPr>
              <a:t>□□□□□□□□□■□□□□□□□□□■</a:t>
            </a:r>
            <a:endParaRPr sz="850" dirty="0">
              <a:latin typeface="A P-OTF UD Shin Go NT Pr6N DB"/>
              <a:cs typeface="A P-OTF UD Shin Go NT Pr6N DB"/>
            </a:endParaRPr>
          </a:p>
        </p:txBody>
      </p:sp>
      <p:sp>
        <p:nvSpPr>
          <p:cNvPr id="29" name="object 4">
            <a:extLst>
              <a:ext uri="{FF2B5EF4-FFF2-40B4-BE49-F238E27FC236}">
                <a16:creationId xmlns:a16="http://schemas.microsoft.com/office/drawing/2014/main" id="{34A5FC7B-5A84-0CF8-7529-C1A502BCE653}"/>
              </a:ext>
            </a:extLst>
          </p:cNvPr>
          <p:cNvSpPr txBox="1"/>
          <p:nvPr/>
        </p:nvSpPr>
        <p:spPr>
          <a:xfrm>
            <a:off x="1751141" y="4980790"/>
            <a:ext cx="1371600" cy="1050993"/>
          </a:xfrm>
          <a:prstGeom prst="rect">
            <a:avLst/>
          </a:prstGeom>
        </p:spPr>
        <p:txBody>
          <a:bodyPr vert="horz" wrap="square" lIns="0" tIns="50165" rIns="0" bIns="0" rtlCol="0">
            <a:spAutoFit/>
          </a:bodyPr>
          <a:lstStyle/>
          <a:p>
            <a:pPr>
              <a:lnSpc>
                <a:spcPct val="120000"/>
              </a:lnSpc>
            </a:pPr>
            <a:r>
              <a:rPr sz="780" spc="-10" dirty="0">
                <a:solidFill>
                  <a:srgbClr val="231F20"/>
                </a:solidFill>
                <a:latin typeface="A P-OTF UD Shin Go NT Pr6N R"/>
                <a:cs typeface="A P-OTF UD Shin Go NT Pr6N R"/>
              </a:rPr>
              <a:t>□□□□□□□□□■□□□□□□□□□■□□□□□□□□□■□□□□□□□□□■□□□□□□□□□■□□□□□□□□□■□□□□□□□□□■□□□□□□□□</a:t>
            </a:r>
            <a:r>
              <a:rPr sz="780" spc="20" dirty="0">
                <a:solidFill>
                  <a:srgbClr val="231F20"/>
                </a:solidFill>
                <a:latin typeface="A P-OTF UD Shin Go NT Pr6N R"/>
                <a:cs typeface="A P-OTF UD Shin Go NT Pr6N R"/>
              </a:rPr>
              <a:t>□■□□□□□□□□□</a:t>
            </a:r>
            <a:r>
              <a:rPr sz="780" spc="-85" dirty="0">
                <a:solidFill>
                  <a:srgbClr val="231F20"/>
                </a:solidFill>
                <a:latin typeface="A P-OTF UD Shin Go NT Pr6N R"/>
                <a:cs typeface="A P-OTF UD Shin Go NT Pr6N R"/>
              </a:rPr>
              <a:t> </a:t>
            </a:r>
            <a:r>
              <a:rPr sz="780" spc="-25" dirty="0">
                <a:solidFill>
                  <a:srgbClr val="231F20"/>
                </a:solidFill>
                <a:latin typeface="A P-OTF UD Shin Go NT Pr6N R"/>
                <a:cs typeface="A P-OTF UD Shin Go NT Pr6N R"/>
              </a:rPr>
              <a:t>90</a:t>
            </a:r>
            <a:endParaRPr sz="780" dirty="0">
              <a:latin typeface="A P-OTF UD Shin Go NT Pr6N R"/>
              <a:cs typeface="A P-OTF UD Shin Go NT Pr6N R"/>
            </a:endParaRPr>
          </a:p>
        </p:txBody>
      </p:sp>
      <p:sp>
        <p:nvSpPr>
          <p:cNvPr id="2" name="四角形吹き出し 1">
            <a:extLst>
              <a:ext uri="{FF2B5EF4-FFF2-40B4-BE49-F238E27FC236}">
                <a16:creationId xmlns:a16="http://schemas.microsoft.com/office/drawing/2014/main" id="{CF5D1044-DD56-AE6F-187E-1832D85F9154}"/>
              </a:ext>
            </a:extLst>
          </p:cNvPr>
          <p:cNvSpPr/>
          <p:nvPr/>
        </p:nvSpPr>
        <p:spPr>
          <a:xfrm>
            <a:off x="169490" y="4841991"/>
            <a:ext cx="1150942" cy="850925"/>
          </a:xfrm>
          <a:prstGeom prst="wedgeRectCallout">
            <a:avLst>
              <a:gd name="adj1" fmla="val 84030"/>
              <a:gd name="adj2" fmla="val -51313"/>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200" b="1" dirty="0">
                <a:solidFill>
                  <a:schemeClr val="tx1"/>
                </a:solidFill>
                <a:latin typeface="+mn-ea"/>
              </a:rPr>
              <a:t>⑦ </a:t>
            </a:r>
            <a:r>
              <a:rPr lang="ja-JP" altLang="en-US" sz="800">
                <a:solidFill>
                  <a:schemeClr val="tx1"/>
                </a:solidFill>
                <a:latin typeface="+mn-ea"/>
              </a:rPr>
              <a:t>こちらには、商品の説明、被災地支援の事例、表彰されたことなど、副次的なことを載せます。</a:t>
            </a:r>
            <a:endParaRPr lang="en-US" altLang="ja-JP" sz="800" dirty="0">
              <a:solidFill>
                <a:schemeClr val="tx1"/>
              </a:solidFill>
              <a:latin typeface="+mn-ea"/>
            </a:endParaRPr>
          </a:p>
        </p:txBody>
      </p:sp>
      <p:sp>
        <p:nvSpPr>
          <p:cNvPr id="36" name="テキスト ボックス 35">
            <a:extLst>
              <a:ext uri="{FF2B5EF4-FFF2-40B4-BE49-F238E27FC236}">
                <a16:creationId xmlns:a16="http://schemas.microsoft.com/office/drawing/2014/main" id="{71977F33-CE48-2EAF-F907-A634A5F71FEC}"/>
              </a:ext>
            </a:extLst>
          </p:cNvPr>
          <p:cNvSpPr txBox="1"/>
          <p:nvPr/>
        </p:nvSpPr>
        <p:spPr>
          <a:xfrm>
            <a:off x="4886612" y="5440304"/>
            <a:ext cx="2169096" cy="605294"/>
          </a:xfrm>
          <a:prstGeom prst="rect">
            <a:avLst/>
          </a:prstGeom>
          <a:noFill/>
        </p:spPr>
        <p:txBody>
          <a:bodyPr wrap="square" rtlCol="0">
            <a:spAutoFit/>
          </a:bodyPr>
          <a:lstStyle/>
          <a:p>
            <a:pPr algn="just">
              <a:lnSpc>
                <a:spcPts val="952"/>
              </a:lnSpc>
            </a:pPr>
            <a:r>
              <a:rPr lang="ja-JP" altLang="en-US" sz="710">
                <a:solidFill>
                  <a:schemeClr val="tx1"/>
                </a:solidFill>
                <a:effectLst/>
                <a:latin typeface="A P-OTF UD Shin Go NT Pr6N" panose="020B0400000000000000" pitchFamily="34" charset="-128"/>
                <a:ea typeface="A P-OTF UD Shin Go NT Pr6N" panose="020B0400000000000000" pitchFamily="34" charset="-128"/>
              </a:rPr>
              <a:t>●</a:t>
            </a:r>
            <a:r>
              <a:rPr lang="ja-JP" altLang="en-US" sz="710">
                <a:effectLst/>
                <a:latin typeface="A P-OTF UD Shin Go NT Pr6N" panose="020B0400000000000000" pitchFamily="34" charset="-128"/>
                <a:ea typeface="A P-OTF UD Shin Go NT Pr6N" panose="020B0400000000000000" pitchFamily="34" charset="-128"/>
              </a:rPr>
              <a:t>□□□□□□□□□■□□□□□□□□□■</a:t>
            </a:r>
            <a:endParaRPr lang="en-US" altLang="ja-JP" sz="710" dirty="0">
              <a:effectLst/>
              <a:latin typeface="A P-OTF UD Shin Go NT Pr6N" panose="020B0400000000000000" pitchFamily="34" charset="-128"/>
              <a:ea typeface="A P-OTF UD Shin Go NT Pr6N" panose="020B0400000000000000" pitchFamily="34" charset="-128"/>
            </a:endParaRPr>
          </a:p>
          <a:p>
            <a:pPr algn="just">
              <a:lnSpc>
                <a:spcPts val="952"/>
              </a:lnSpc>
            </a:pPr>
            <a:r>
              <a:rPr lang="ja-JP" altLang="en-US" sz="710">
                <a:solidFill>
                  <a:schemeClr val="tx1"/>
                </a:solidFill>
                <a:effectLst/>
                <a:latin typeface="A P-OTF UD Shin Go NT Pr6N" panose="020B0400000000000000" pitchFamily="34" charset="-128"/>
                <a:ea typeface="A P-OTF UD Shin Go NT Pr6N" panose="020B0400000000000000" pitchFamily="34" charset="-128"/>
              </a:rPr>
              <a:t>●</a:t>
            </a:r>
            <a:r>
              <a:rPr lang="ja-JP" altLang="en-US" sz="710">
                <a:effectLst/>
                <a:latin typeface="A P-OTF UD Shin Go NT Pr6N" panose="020B0400000000000000" pitchFamily="34" charset="-128"/>
                <a:ea typeface="A P-OTF UD Shin Go NT Pr6N" panose="020B0400000000000000" pitchFamily="34" charset="-128"/>
              </a:rPr>
              <a:t>□□□□□□□□□■□□□□□□□□□■</a:t>
            </a:r>
          </a:p>
          <a:p>
            <a:pPr algn="just">
              <a:lnSpc>
                <a:spcPts val="952"/>
              </a:lnSpc>
            </a:pPr>
            <a:r>
              <a:rPr lang="ja-JP" altLang="en-US" sz="710">
                <a:solidFill>
                  <a:schemeClr val="tx1"/>
                </a:solidFill>
                <a:effectLst/>
                <a:latin typeface="A P-OTF UD Shin Go NT Pr6N" panose="020B0400000000000000" pitchFamily="34" charset="-128"/>
                <a:ea typeface="A P-OTF UD Shin Go NT Pr6N" panose="020B0400000000000000" pitchFamily="34" charset="-128"/>
              </a:rPr>
              <a:t>●</a:t>
            </a:r>
            <a:r>
              <a:rPr lang="ja-JP" altLang="en-US" sz="710">
                <a:effectLst/>
                <a:latin typeface="A P-OTF UD Shin Go NT Pr6N" panose="020B0400000000000000" pitchFamily="34" charset="-128"/>
                <a:ea typeface="A P-OTF UD Shin Go NT Pr6N" panose="020B0400000000000000" pitchFamily="34" charset="-128"/>
              </a:rPr>
              <a:t>□□□□□□□□□■□□□□□□□□□■</a:t>
            </a:r>
          </a:p>
          <a:p>
            <a:pPr algn="just">
              <a:lnSpc>
                <a:spcPts val="952"/>
              </a:lnSpc>
            </a:pPr>
            <a:r>
              <a:rPr lang="ja-JP" altLang="en-US" sz="710">
                <a:solidFill>
                  <a:schemeClr val="tx1"/>
                </a:solidFill>
                <a:effectLst/>
                <a:latin typeface="A P-OTF UD Shin Go NT Pr6N" panose="020B0400000000000000" pitchFamily="34" charset="-128"/>
                <a:ea typeface="A P-OTF UD Shin Go NT Pr6N" panose="020B0400000000000000" pitchFamily="34" charset="-128"/>
              </a:rPr>
              <a:t>●</a:t>
            </a:r>
            <a:r>
              <a:rPr lang="ja-JP" altLang="en-US" sz="710">
                <a:effectLst/>
                <a:latin typeface="A P-OTF UD Shin Go NT Pr6N" panose="020B0400000000000000" pitchFamily="34" charset="-128"/>
                <a:ea typeface="A P-OTF UD Shin Go NT Pr6N" panose="020B0400000000000000" pitchFamily="34" charset="-128"/>
              </a:rPr>
              <a:t>□□□□□□□□□■□□□□□□□□□■</a:t>
            </a:r>
          </a:p>
        </p:txBody>
      </p:sp>
      <p:sp>
        <p:nvSpPr>
          <p:cNvPr id="37" name="テキスト ボックス 36">
            <a:extLst>
              <a:ext uri="{FF2B5EF4-FFF2-40B4-BE49-F238E27FC236}">
                <a16:creationId xmlns:a16="http://schemas.microsoft.com/office/drawing/2014/main" id="{3E5E41F3-E50D-BD93-74F1-BBC192E905CC}"/>
              </a:ext>
            </a:extLst>
          </p:cNvPr>
          <p:cNvSpPr txBox="1"/>
          <p:nvPr/>
        </p:nvSpPr>
        <p:spPr>
          <a:xfrm>
            <a:off x="4886612" y="4268605"/>
            <a:ext cx="3245325" cy="366575"/>
          </a:xfrm>
          <a:prstGeom prst="rect">
            <a:avLst/>
          </a:prstGeom>
          <a:noFill/>
        </p:spPr>
        <p:txBody>
          <a:bodyPr wrap="square">
            <a:spAutoFit/>
          </a:bodyPr>
          <a:lstStyle/>
          <a:p>
            <a:pPr algn="just">
              <a:lnSpc>
                <a:spcPct val="130000"/>
              </a:lnSpc>
            </a:pPr>
            <a:r>
              <a:rPr lang="ja-JP" altLang="en-US" sz="710">
                <a:effectLst/>
                <a:latin typeface="A P-OTF UD Shin Go NT Pr6N" panose="020B0400000000000000" pitchFamily="34" charset="-128"/>
                <a:ea typeface="A P-OTF UD Shin Go NT Pr6N" panose="020B0400000000000000" pitchFamily="34" charset="-128"/>
              </a:rPr>
              <a:t>□□□□□□□□□■□□□□□□□□□■□□□□□□□□□■□□□□□□□□□■□□□□□□□□□■</a:t>
            </a:r>
          </a:p>
        </p:txBody>
      </p:sp>
      <p:sp>
        <p:nvSpPr>
          <p:cNvPr id="38" name="テキスト ボックス 37">
            <a:extLst>
              <a:ext uri="{FF2B5EF4-FFF2-40B4-BE49-F238E27FC236}">
                <a16:creationId xmlns:a16="http://schemas.microsoft.com/office/drawing/2014/main" id="{5171BFCD-B5B6-34B3-E297-F3BCFBDFBD01}"/>
              </a:ext>
            </a:extLst>
          </p:cNvPr>
          <p:cNvSpPr txBox="1"/>
          <p:nvPr/>
        </p:nvSpPr>
        <p:spPr>
          <a:xfrm>
            <a:off x="4886612" y="4851455"/>
            <a:ext cx="3146425" cy="590675"/>
          </a:xfrm>
          <a:prstGeom prst="rect">
            <a:avLst/>
          </a:prstGeom>
          <a:noFill/>
        </p:spPr>
        <p:txBody>
          <a:bodyPr wrap="square">
            <a:spAutoFit/>
          </a:bodyPr>
          <a:lstStyle/>
          <a:p>
            <a:pPr algn="just">
              <a:lnSpc>
                <a:spcPct val="130000"/>
              </a:lnSpc>
            </a:pPr>
            <a:r>
              <a:rPr lang="ja-JP" altLang="en-US" sz="850">
                <a:effectLst/>
                <a:latin typeface="A P-OTF UD Shin Go NT Pr6N" panose="020B0400000000000000" pitchFamily="34" charset="-128"/>
                <a:ea typeface="A P-OTF UD Shin Go NT Pr6N" panose="020B0400000000000000" pitchFamily="34" charset="-128"/>
              </a:rPr>
              <a:t>□□□□□□□□□■□□□□□□□□□■□□□□□□□□□■□□□□□□□□□■□□□□□□□□□</a:t>
            </a:r>
            <a:r>
              <a:rPr lang="ja-JP" altLang="en-US" sz="850">
                <a:latin typeface="A P-OTF UD Shin Go NT Pr6N" panose="020B0400000000000000" pitchFamily="34" charset="-128"/>
                <a:ea typeface="A P-OTF UD Shin Go NT Pr6N" panose="020B0400000000000000" pitchFamily="34" charset="-128"/>
              </a:rPr>
              <a:t>■ □□□□□□□□□■ □□□□□□□□□■ </a:t>
            </a:r>
            <a:endParaRPr lang="ja-JP" altLang="en-US" sz="850">
              <a:effectLst/>
              <a:latin typeface="A P-OTF UD Shin Go NT Pr6N" panose="020B0400000000000000" pitchFamily="34" charset="-128"/>
              <a:ea typeface="A P-OTF UD Shin Go NT Pr6N" panose="020B0400000000000000" pitchFamily="34" charset="-128"/>
            </a:endParaRPr>
          </a:p>
        </p:txBody>
      </p:sp>
      <p:sp>
        <p:nvSpPr>
          <p:cNvPr id="40" name="テキスト ボックス 39">
            <a:extLst>
              <a:ext uri="{FF2B5EF4-FFF2-40B4-BE49-F238E27FC236}">
                <a16:creationId xmlns:a16="http://schemas.microsoft.com/office/drawing/2014/main" id="{5E1A24AB-957D-A9DA-F110-3F624B6B698B}"/>
              </a:ext>
            </a:extLst>
          </p:cNvPr>
          <p:cNvSpPr txBox="1"/>
          <p:nvPr/>
        </p:nvSpPr>
        <p:spPr>
          <a:xfrm>
            <a:off x="4823016" y="4655766"/>
            <a:ext cx="2613603" cy="250581"/>
          </a:xfrm>
          <a:prstGeom prst="rect">
            <a:avLst/>
          </a:prstGeom>
          <a:noFill/>
        </p:spPr>
        <p:txBody>
          <a:bodyPr wrap="square">
            <a:spAutoFit/>
          </a:bodyPr>
          <a:lstStyle/>
          <a:p>
            <a:pPr algn="just">
              <a:lnSpc>
                <a:spcPct val="130000"/>
              </a:lnSpc>
            </a:pPr>
            <a:r>
              <a:rPr lang="en-US" altLang="ja-JP" sz="850" dirty="0">
                <a:effectLst/>
                <a:latin typeface="A P-OTF UD Shin Go NT Pr6N" panose="020B0400000000000000" pitchFamily="34" charset="-128"/>
                <a:ea typeface="A P-OTF UD Shin Go NT Pr6N" panose="020B0400000000000000" pitchFamily="34" charset="-128"/>
              </a:rPr>
              <a:t>〈</a:t>
            </a:r>
            <a:r>
              <a:rPr lang="ja-JP" altLang="en-US" sz="850">
                <a:effectLst/>
                <a:latin typeface="A P-OTF UD Shin Go NT Pr6N" panose="020B0400000000000000" pitchFamily="34" charset="-128"/>
                <a:ea typeface="A P-OTF UD Shin Go NT Pr6N" panose="020B0400000000000000" pitchFamily="34" charset="-128"/>
              </a:rPr>
              <a:t>□□□□□□□□□■□□□□□□□□□■</a:t>
            </a:r>
            <a:r>
              <a:rPr lang="en-US" altLang="ja-JP" sz="850" dirty="0">
                <a:effectLst/>
                <a:latin typeface="A P-OTF UD Shin Go NT Pr6N" panose="020B0400000000000000" pitchFamily="34" charset="-128"/>
                <a:ea typeface="A P-OTF UD Shin Go NT Pr6N" panose="020B0400000000000000" pitchFamily="34" charset="-128"/>
              </a:rPr>
              <a:t>〉</a:t>
            </a:r>
            <a:endParaRPr lang="ja-JP" altLang="en-US" sz="850">
              <a:effectLst/>
              <a:latin typeface="A P-OTF UD Shin Go NT Pr6N" panose="020B0400000000000000" pitchFamily="34" charset="-128"/>
              <a:ea typeface="A P-OTF UD Shin Go NT Pr6N" panose="020B0400000000000000" pitchFamily="34" charset="-128"/>
            </a:endParaRPr>
          </a:p>
        </p:txBody>
      </p:sp>
      <p:sp>
        <p:nvSpPr>
          <p:cNvPr id="63" name="字幕 2">
            <a:extLst>
              <a:ext uri="{FF2B5EF4-FFF2-40B4-BE49-F238E27FC236}">
                <a16:creationId xmlns:a16="http://schemas.microsoft.com/office/drawing/2014/main" id="{F246CC82-E5C7-9833-48D7-C37D2908E72F}"/>
              </a:ext>
            </a:extLst>
          </p:cNvPr>
          <p:cNvSpPr txBox="1">
            <a:spLocks/>
          </p:cNvSpPr>
          <p:nvPr/>
        </p:nvSpPr>
        <p:spPr>
          <a:xfrm>
            <a:off x="5094189" y="6553483"/>
            <a:ext cx="428788" cy="215444"/>
          </a:xfrm>
          <a:prstGeom prst="rect">
            <a:avLst/>
          </a:prstGeom>
        </p:spPr>
        <p:txBody>
          <a:bodyPr vert="horz" lIns="91425" tIns="45713" rIns="91425" bIns="45713"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00000"/>
              </a:lnSpc>
              <a:spcBef>
                <a:spcPts val="0"/>
              </a:spcBef>
            </a:pPr>
            <a:r>
              <a:rPr lang="en-US" altLang="ja-JP" sz="800" dirty="0">
                <a:latin typeface="+mn-ea"/>
              </a:rPr>
              <a:t>URL:</a:t>
            </a:r>
          </a:p>
        </p:txBody>
      </p:sp>
      <p:sp>
        <p:nvSpPr>
          <p:cNvPr id="5" name="テキスト ボックス 4">
            <a:extLst>
              <a:ext uri="{FF2B5EF4-FFF2-40B4-BE49-F238E27FC236}">
                <a16:creationId xmlns:a16="http://schemas.microsoft.com/office/drawing/2014/main" id="{8B43F02D-2A13-C932-3224-8D1699CEC50F}"/>
              </a:ext>
            </a:extLst>
          </p:cNvPr>
          <p:cNvSpPr txBox="1"/>
          <p:nvPr/>
        </p:nvSpPr>
        <p:spPr>
          <a:xfrm>
            <a:off x="8365013" y="2306164"/>
            <a:ext cx="1267806" cy="307777"/>
          </a:xfrm>
          <a:prstGeom prst="rect">
            <a:avLst/>
          </a:prstGeom>
          <a:noFill/>
        </p:spPr>
        <p:txBody>
          <a:bodyPr wrap="square">
            <a:spAutoFit/>
          </a:bodyPr>
          <a:lstStyle/>
          <a:p>
            <a:pPr algn="l">
              <a:lnSpc>
                <a:spcPct val="100000"/>
              </a:lnSpc>
              <a:spcBef>
                <a:spcPts val="0"/>
              </a:spcBef>
            </a:pPr>
            <a:r>
              <a:rPr lang="ja-JP" altLang="en-US" sz="700">
                <a:latin typeface="+mn-ea"/>
              </a:rPr>
              <a:t>防災に関係のある</a:t>
            </a:r>
            <a:r>
              <a:rPr lang="en-US" altLang="ja-JP" sz="700" dirty="0">
                <a:latin typeface="+mn-ea"/>
              </a:rPr>
              <a:t>SDGs</a:t>
            </a:r>
            <a:r>
              <a:rPr lang="ja-JP" altLang="en-US" sz="700">
                <a:latin typeface="+mn-ea"/>
              </a:rPr>
              <a:t>は以下の通りです。</a:t>
            </a:r>
            <a:endParaRPr lang="en-US" altLang="ja-JP" sz="700" dirty="0">
              <a:latin typeface="+mn-ea"/>
            </a:endParaRPr>
          </a:p>
        </p:txBody>
      </p:sp>
      <p:sp>
        <p:nvSpPr>
          <p:cNvPr id="6" name="四角形吹き出し 5">
            <a:extLst>
              <a:ext uri="{FF2B5EF4-FFF2-40B4-BE49-F238E27FC236}">
                <a16:creationId xmlns:a16="http://schemas.microsoft.com/office/drawing/2014/main" id="{030F434D-B313-BCBB-0762-C89309166C22}"/>
              </a:ext>
            </a:extLst>
          </p:cNvPr>
          <p:cNvSpPr/>
          <p:nvPr/>
        </p:nvSpPr>
        <p:spPr>
          <a:xfrm>
            <a:off x="273181" y="1479803"/>
            <a:ext cx="1071674" cy="757288"/>
          </a:xfrm>
          <a:prstGeom prst="wedgeRectCallout">
            <a:avLst>
              <a:gd name="adj1" fmla="val 110975"/>
              <a:gd name="adj2" fmla="val 5967"/>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200" b="1" dirty="0">
                <a:solidFill>
                  <a:schemeClr val="tx1"/>
                </a:solidFill>
                <a:latin typeface="+mn-ea"/>
              </a:rPr>
              <a:t>① </a:t>
            </a:r>
            <a:r>
              <a:rPr kumimoji="1" lang="ja-JP" altLang="en-US" sz="800">
                <a:solidFill>
                  <a:schemeClr val="tx1"/>
                </a:solidFill>
                <a:latin typeface="+mn-ea"/>
              </a:rPr>
              <a:t>企業ロゴ</a:t>
            </a:r>
            <a:endParaRPr kumimoji="1" lang="en-US" altLang="ja-JP" sz="800" dirty="0">
              <a:solidFill>
                <a:schemeClr val="tx1"/>
              </a:solidFill>
              <a:latin typeface="+mn-ea"/>
            </a:endParaRPr>
          </a:p>
          <a:p>
            <a:r>
              <a:rPr kumimoji="1" lang="ja-JP" altLang="en-US" sz="800">
                <a:solidFill>
                  <a:schemeClr val="tx1"/>
                </a:solidFill>
                <a:latin typeface="Yu Gothic" panose="020B0400000000000000" pitchFamily="34" charset="-128"/>
                <a:ea typeface="Yu Gothic" panose="020B0400000000000000" pitchFamily="34" charset="-128"/>
              </a:rPr>
              <a:t>イラストレーター形式のデータ、または解像度の高いデータ</a:t>
            </a:r>
            <a:endParaRPr lang="en-US" altLang="ja-JP" sz="800" dirty="0">
              <a:solidFill>
                <a:schemeClr val="tx1"/>
              </a:solidFill>
              <a:latin typeface="+mn-ea"/>
            </a:endParaRPr>
          </a:p>
        </p:txBody>
      </p:sp>
      <p:sp>
        <p:nvSpPr>
          <p:cNvPr id="9" name="テキスト ボックス 8">
            <a:extLst>
              <a:ext uri="{FF2B5EF4-FFF2-40B4-BE49-F238E27FC236}">
                <a16:creationId xmlns:a16="http://schemas.microsoft.com/office/drawing/2014/main" id="{3E3D6CE3-5BB2-CD5E-5729-9FA84746F286}"/>
              </a:ext>
            </a:extLst>
          </p:cNvPr>
          <p:cNvSpPr txBox="1"/>
          <p:nvPr/>
        </p:nvSpPr>
        <p:spPr>
          <a:xfrm>
            <a:off x="7287904" y="1739359"/>
            <a:ext cx="354842" cy="369332"/>
          </a:xfrm>
          <a:prstGeom prst="rect">
            <a:avLst/>
          </a:prstGeom>
          <a:noFill/>
          <a:ln>
            <a:solidFill>
              <a:schemeClr val="tx1"/>
            </a:solidFill>
          </a:ln>
        </p:spPr>
        <p:txBody>
          <a:bodyPr wrap="square" rtlCol="0" anchor="ctr">
            <a:spAutoFit/>
          </a:bodyPr>
          <a:lstStyle/>
          <a:p>
            <a:endParaRPr kumimoji="1" lang="en-US" altLang="ja-JP" sz="600" dirty="0"/>
          </a:p>
          <a:p>
            <a:r>
              <a:rPr kumimoji="1" lang="ja-JP" altLang="en-US" sz="600"/>
              <a:t>番号</a:t>
            </a:r>
            <a:endParaRPr kumimoji="1" lang="en-US" altLang="ja-JP" sz="600" dirty="0"/>
          </a:p>
          <a:p>
            <a:endParaRPr kumimoji="1" lang="en-US" altLang="ja-JP" sz="600" dirty="0"/>
          </a:p>
        </p:txBody>
      </p:sp>
      <p:sp>
        <p:nvSpPr>
          <p:cNvPr id="15" name="テキスト ボックス 14">
            <a:extLst>
              <a:ext uri="{FF2B5EF4-FFF2-40B4-BE49-F238E27FC236}">
                <a16:creationId xmlns:a16="http://schemas.microsoft.com/office/drawing/2014/main" id="{9E66D2F7-5783-94D3-93D9-A85CDABAB202}"/>
              </a:ext>
            </a:extLst>
          </p:cNvPr>
          <p:cNvSpPr txBox="1"/>
          <p:nvPr/>
        </p:nvSpPr>
        <p:spPr>
          <a:xfrm>
            <a:off x="6873922" y="1739359"/>
            <a:ext cx="354842" cy="369332"/>
          </a:xfrm>
          <a:prstGeom prst="rect">
            <a:avLst/>
          </a:prstGeom>
          <a:noFill/>
          <a:ln>
            <a:solidFill>
              <a:schemeClr val="tx1"/>
            </a:solidFill>
          </a:ln>
        </p:spPr>
        <p:txBody>
          <a:bodyPr wrap="square" rtlCol="0" anchor="ctr">
            <a:spAutoFit/>
          </a:bodyPr>
          <a:lstStyle/>
          <a:p>
            <a:endParaRPr kumimoji="1" lang="en-US" altLang="ja-JP" sz="600" dirty="0"/>
          </a:p>
          <a:p>
            <a:r>
              <a:rPr kumimoji="1" lang="ja-JP" altLang="en-US" sz="600"/>
              <a:t>番号</a:t>
            </a:r>
            <a:endParaRPr kumimoji="1" lang="en-US" altLang="ja-JP" sz="600" dirty="0"/>
          </a:p>
          <a:p>
            <a:endParaRPr kumimoji="1" lang="en-US" altLang="ja-JP" sz="600" dirty="0"/>
          </a:p>
        </p:txBody>
      </p:sp>
      <p:sp>
        <p:nvSpPr>
          <p:cNvPr id="16" name="テキスト ボックス 15">
            <a:extLst>
              <a:ext uri="{FF2B5EF4-FFF2-40B4-BE49-F238E27FC236}">
                <a16:creationId xmlns:a16="http://schemas.microsoft.com/office/drawing/2014/main" id="{0B898FC1-2D32-7D8C-6114-DFB2E31A9B88}"/>
              </a:ext>
            </a:extLst>
          </p:cNvPr>
          <p:cNvSpPr txBox="1"/>
          <p:nvPr/>
        </p:nvSpPr>
        <p:spPr>
          <a:xfrm>
            <a:off x="6464489" y="1739359"/>
            <a:ext cx="354842" cy="369332"/>
          </a:xfrm>
          <a:prstGeom prst="rect">
            <a:avLst/>
          </a:prstGeom>
          <a:noFill/>
          <a:ln>
            <a:solidFill>
              <a:schemeClr val="tx1"/>
            </a:solidFill>
          </a:ln>
        </p:spPr>
        <p:txBody>
          <a:bodyPr wrap="square" rtlCol="0" anchor="ctr">
            <a:spAutoFit/>
          </a:bodyPr>
          <a:lstStyle/>
          <a:p>
            <a:endParaRPr kumimoji="1" lang="en-US" altLang="ja-JP" sz="600" dirty="0"/>
          </a:p>
          <a:p>
            <a:r>
              <a:rPr kumimoji="1" lang="ja-JP" altLang="en-US" sz="600"/>
              <a:t>番号</a:t>
            </a:r>
            <a:endParaRPr kumimoji="1" lang="en-US" altLang="ja-JP" sz="600" dirty="0"/>
          </a:p>
          <a:p>
            <a:endParaRPr kumimoji="1" lang="en-US" altLang="ja-JP" sz="600" dirty="0"/>
          </a:p>
        </p:txBody>
      </p:sp>
      <p:sp>
        <p:nvSpPr>
          <p:cNvPr id="21" name="右大かっこ 20">
            <a:extLst>
              <a:ext uri="{FF2B5EF4-FFF2-40B4-BE49-F238E27FC236}">
                <a16:creationId xmlns:a16="http://schemas.microsoft.com/office/drawing/2014/main" id="{342586F5-2033-1310-36C7-A2C447F157B9}"/>
              </a:ext>
            </a:extLst>
          </p:cNvPr>
          <p:cNvSpPr/>
          <p:nvPr/>
        </p:nvSpPr>
        <p:spPr>
          <a:xfrm>
            <a:off x="8288268" y="1567543"/>
            <a:ext cx="45719" cy="4885913"/>
          </a:xfrm>
          <a:prstGeom prst="rightBracket">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4" name="四角形吹き出し 33">
            <a:extLst>
              <a:ext uri="{FF2B5EF4-FFF2-40B4-BE49-F238E27FC236}">
                <a16:creationId xmlns:a16="http://schemas.microsoft.com/office/drawing/2014/main" id="{CFBD7002-10BF-93C8-7A0E-A928037EFB70}"/>
              </a:ext>
            </a:extLst>
          </p:cNvPr>
          <p:cNvSpPr/>
          <p:nvPr/>
        </p:nvSpPr>
        <p:spPr>
          <a:xfrm>
            <a:off x="8420088" y="5535386"/>
            <a:ext cx="1270703" cy="1018097"/>
          </a:xfrm>
          <a:prstGeom prst="wedgeRectCallout">
            <a:avLst>
              <a:gd name="adj1" fmla="val -84108"/>
              <a:gd name="adj2" fmla="val 7060"/>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800">
                <a:solidFill>
                  <a:schemeClr val="tx1"/>
                </a:solidFill>
                <a:latin typeface="+mn-ea"/>
              </a:rPr>
              <a:t>二次元コード（任意）</a:t>
            </a:r>
            <a:endParaRPr lang="en-US" altLang="ja-JP" sz="800" dirty="0">
              <a:solidFill>
                <a:schemeClr val="tx1"/>
              </a:solidFill>
              <a:latin typeface="+mn-ea"/>
            </a:endParaRPr>
          </a:p>
          <a:p>
            <a:r>
              <a:rPr lang="ja-JP" altLang="en-US" sz="800">
                <a:solidFill>
                  <a:schemeClr val="tx1"/>
                </a:solidFill>
                <a:latin typeface="+mn-ea"/>
              </a:rPr>
              <a:t>ウェブページがあれば、リンク先でより多くの情報を見せることができます。ご希望の</a:t>
            </a:r>
            <a:r>
              <a:rPr lang="en-US" altLang="ja-JP" sz="800" dirty="0">
                <a:solidFill>
                  <a:schemeClr val="tx1"/>
                </a:solidFill>
                <a:latin typeface="+mn-ea"/>
              </a:rPr>
              <a:t>URL</a:t>
            </a:r>
            <a:r>
              <a:rPr lang="ja-JP" altLang="en-US" sz="800">
                <a:solidFill>
                  <a:schemeClr val="tx1"/>
                </a:solidFill>
                <a:latin typeface="+mn-ea"/>
              </a:rPr>
              <a:t>を以下にご記入ください。</a:t>
            </a:r>
            <a:endParaRPr lang="en-US" altLang="ja-JP" sz="800" dirty="0">
              <a:solidFill>
                <a:schemeClr val="tx1"/>
              </a:solidFill>
              <a:latin typeface="+mn-ea"/>
            </a:endParaRPr>
          </a:p>
        </p:txBody>
      </p:sp>
      <p:sp>
        <p:nvSpPr>
          <p:cNvPr id="3" name="四角形吹き出し 2">
            <a:extLst>
              <a:ext uri="{FF2B5EF4-FFF2-40B4-BE49-F238E27FC236}">
                <a16:creationId xmlns:a16="http://schemas.microsoft.com/office/drawing/2014/main" id="{3730B7C3-2670-90AC-17CF-C57643543745}"/>
              </a:ext>
            </a:extLst>
          </p:cNvPr>
          <p:cNvSpPr/>
          <p:nvPr/>
        </p:nvSpPr>
        <p:spPr>
          <a:xfrm flipH="1">
            <a:off x="8383992" y="1198320"/>
            <a:ext cx="1306799" cy="1082078"/>
          </a:xfrm>
          <a:prstGeom prst="wedgeRectCallout">
            <a:avLst>
              <a:gd name="adj1" fmla="val 74799"/>
              <a:gd name="adj2" fmla="val 20070"/>
            </a:avLst>
          </a:prstGeom>
          <a:solidFill>
            <a:schemeClr val="bg1"/>
          </a:solidFill>
          <a:ln w="12700">
            <a:solidFill>
              <a:schemeClr val="tx1"/>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r>
              <a:rPr kumimoji="1" lang="en-US" altLang="ja-JP" sz="1200" b="1" dirty="0">
                <a:solidFill>
                  <a:schemeClr val="tx1"/>
                </a:solidFill>
                <a:latin typeface="+mn-ea"/>
              </a:rPr>
              <a:t>② </a:t>
            </a:r>
            <a:r>
              <a:rPr kumimoji="1" lang="en-US" altLang="ja-JP" sz="800" dirty="0">
                <a:solidFill>
                  <a:schemeClr val="tx1"/>
                </a:solidFill>
                <a:latin typeface="+mn-ea"/>
              </a:rPr>
              <a:t>SDGs</a:t>
            </a:r>
            <a:r>
              <a:rPr kumimoji="1" lang="ja-JP" altLang="en-US" sz="800">
                <a:solidFill>
                  <a:schemeClr val="tx1"/>
                </a:solidFill>
                <a:latin typeface="+mn-ea"/>
              </a:rPr>
              <a:t>目標番号：</a:t>
            </a:r>
            <a:r>
              <a:rPr lang="ja-JP" altLang="en-US" sz="800">
                <a:solidFill>
                  <a:schemeClr val="tx1"/>
                </a:solidFill>
                <a:latin typeface="+mn-ea"/>
              </a:rPr>
              <a:t>目標</a:t>
            </a:r>
            <a:r>
              <a:rPr lang="en-US" altLang="ja-JP" sz="800" dirty="0">
                <a:solidFill>
                  <a:schemeClr val="tx1"/>
                </a:solidFill>
                <a:latin typeface="+mn-ea"/>
              </a:rPr>
              <a:t>11</a:t>
            </a:r>
            <a:r>
              <a:rPr lang="ja-JP" altLang="en-US" sz="800">
                <a:solidFill>
                  <a:schemeClr val="tx1"/>
                </a:solidFill>
                <a:latin typeface="+mn-ea"/>
              </a:rPr>
              <a:t>は防災に関することなのではじめから付けています。「</a:t>
            </a:r>
            <a:r>
              <a:rPr lang="en-US" altLang="ja-JP" sz="800" dirty="0">
                <a:solidFill>
                  <a:schemeClr val="tx1"/>
                </a:solidFill>
                <a:latin typeface="+mn-ea"/>
              </a:rPr>
              <a:t>11</a:t>
            </a:r>
            <a:r>
              <a:rPr lang="ja-JP" altLang="en-US" sz="800">
                <a:solidFill>
                  <a:schemeClr val="tx1"/>
                </a:solidFill>
                <a:latin typeface="+mn-ea"/>
              </a:rPr>
              <a:t>」のほかに、</a:t>
            </a:r>
            <a:r>
              <a:rPr lang="en-US" altLang="ja-JP" sz="800" dirty="0">
                <a:solidFill>
                  <a:schemeClr val="tx1"/>
                </a:solidFill>
                <a:latin typeface="+mn-ea"/>
              </a:rPr>
              <a:t>3</a:t>
            </a:r>
            <a:r>
              <a:rPr lang="ja-JP" altLang="en-US" sz="800">
                <a:solidFill>
                  <a:schemeClr val="tx1"/>
                </a:solidFill>
                <a:latin typeface="+mn-ea"/>
              </a:rPr>
              <a:t>つまで選びべます。ご希望の番号を左枠内に直接ご入力ください。</a:t>
            </a:r>
          </a:p>
        </p:txBody>
      </p:sp>
      <p:sp>
        <p:nvSpPr>
          <p:cNvPr id="17" name="四角形吹き出し 16">
            <a:extLst>
              <a:ext uri="{FF2B5EF4-FFF2-40B4-BE49-F238E27FC236}">
                <a16:creationId xmlns:a16="http://schemas.microsoft.com/office/drawing/2014/main" id="{F595EF83-AAE9-6D42-ED38-6177BC5CA4E3}"/>
              </a:ext>
            </a:extLst>
          </p:cNvPr>
          <p:cNvSpPr/>
          <p:nvPr/>
        </p:nvSpPr>
        <p:spPr>
          <a:xfrm>
            <a:off x="8420088" y="3536667"/>
            <a:ext cx="1270703" cy="1921399"/>
          </a:xfrm>
          <a:prstGeom prst="wedgeRectCallout">
            <a:avLst>
              <a:gd name="adj1" fmla="val -58735"/>
              <a:gd name="adj2" fmla="val -20720"/>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400" b="1" dirty="0">
                <a:solidFill>
                  <a:schemeClr val="tx1"/>
                </a:solidFill>
                <a:latin typeface="+mn-ea"/>
              </a:rPr>
              <a:t>⑥ </a:t>
            </a:r>
            <a:r>
              <a:rPr kumimoji="1" lang="ja-JP" altLang="en-US" sz="800">
                <a:solidFill>
                  <a:schemeClr val="tx1"/>
                </a:solidFill>
                <a:latin typeface="+mn-ea"/>
              </a:rPr>
              <a:t>画像：見本画像の仮置きをお願いいたします。</a:t>
            </a:r>
            <a:endParaRPr kumimoji="1" lang="en-US" altLang="ja-JP" sz="800" dirty="0">
              <a:solidFill>
                <a:schemeClr val="tx1"/>
              </a:solidFill>
              <a:latin typeface="+mn-ea"/>
            </a:endParaRPr>
          </a:p>
          <a:p>
            <a:endParaRPr kumimoji="1" lang="en-US" altLang="ja-JP" sz="800" dirty="0">
              <a:solidFill>
                <a:schemeClr val="tx1"/>
              </a:solidFill>
              <a:latin typeface="+mn-ea"/>
            </a:endParaRPr>
          </a:p>
          <a:p>
            <a:r>
              <a:rPr kumimoji="1" lang="ja-JP" altLang="en-US" sz="800">
                <a:solidFill>
                  <a:schemeClr val="tx1"/>
                </a:solidFill>
                <a:latin typeface="+mn-ea"/>
              </a:rPr>
              <a:t>画像の見出しは適宜配置いたします。</a:t>
            </a:r>
          </a:p>
          <a:p>
            <a:endParaRPr kumimoji="1" lang="en-US" altLang="ja-JP" sz="800" dirty="0">
              <a:solidFill>
                <a:schemeClr val="tx1"/>
              </a:solidFill>
              <a:latin typeface="+mn-ea"/>
            </a:endParaRPr>
          </a:p>
          <a:p>
            <a:r>
              <a:rPr kumimoji="1" lang="ja-JP" altLang="en-US" sz="800">
                <a:solidFill>
                  <a:schemeClr val="tx1"/>
                </a:solidFill>
                <a:latin typeface="+mn-ea"/>
              </a:rPr>
              <a:t>画像には、説明文を添えてください。</a:t>
            </a:r>
            <a:endParaRPr kumimoji="1" lang="en-US" altLang="ja-JP" sz="800" dirty="0">
              <a:solidFill>
                <a:schemeClr val="tx1"/>
              </a:solidFill>
              <a:latin typeface="+mn-ea"/>
            </a:endParaRPr>
          </a:p>
          <a:p>
            <a:endParaRPr kumimoji="1" lang="ja-JP" altLang="en-US" sz="800">
              <a:solidFill>
                <a:schemeClr val="tx1"/>
              </a:solidFill>
              <a:latin typeface="+mn-ea"/>
            </a:endParaRPr>
          </a:p>
          <a:p>
            <a:r>
              <a:rPr kumimoji="1" lang="ja-JP" altLang="en-US" sz="800">
                <a:solidFill>
                  <a:schemeClr val="tx1"/>
                </a:solidFill>
                <a:latin typeface="+mn-ea"/>
              </a:rPr>
              <a:t>文字の位置は仮置きです。不要なものは削除してください。</a:t>
            </a:r>
            <a:endParaRPr kumimoji="1" lang="en-US" altLang="ja-JP" sz="800" dirty="0">
              <a:solidFill>
                <a:schemeClr val="tx1"/>
              </a:solidFill>
              <a:latin typeface="+mn-ea"/>
            </a:endParaRPr>
          </a:p>
        </p:txBody>
      </p:sp>
      <p:pic>
        <p:nvPicPr>
          <p:cNvPr id="23" name="図 22">
            <a:extLst>
              <a:ext uri="{FF2B5EF4-FFF2-40B4-BE49-F238E27FC236}">
                <a16:creationId xmlns:a16="http://schemas.microsoft.com/office/drawing/2014/main" id="{BA9E9C21-2515-EBA5-0E41-45F08547357B}"/>
              </a:ext>
            </a:extLst>
          </p:cNvPr>
          <p:cNvPicPr>
            <a:picLocks noChangeAspect="1"/>
          </p:cNvPicPr>
          <p:nvPr/>
        </p:nvPicPr>
        <p:blipFill>
          <a:blip r:embed="rId8"/>
          <a:stretch>
            <a:fillRect/>
          </a:stretch>
        </p:blipFill>
        <p:spPr>
          <a:xfrm>
            <a:off x="-1924191" y="2792486"/>
            <a:ext cx="1763555" cy="1266779"/>
          </a:xfrm>
          <a:prstGeom prst="rect">
            <a:avLst/>
          </a:prstGeom>
          <a:ln w="6350">
            <a:solidFill>
              <a:schemeClr val="bg1">
                <a:lumMod val="50000"/>
              </a:schemeClr>
            </a:solidFill>
          </a:ln>
        </p:spPr>
      </p:pic>
      <p:pic>
        <p:nvPicPr>
          <p:cNvPr id="24" name="図 23">
            <a:extLst>
              <a:ext uri="{FF2B5EF4-FFF2-40B4-BE49-F238E27FC236}">
                <a16:creationId xmlns:a16="http://schemas.microsoft.com/office/drawing/2014/main" id="{868D9C9D-6C6D-4AA1-CD78-A343CB41BECE}"/>
              </a:ext>
            </a:extLst>
          </p:cNvPr>
          <p:cNvPicPr>
            <a:picLocks noChangeAspect="1"/>
          </p:cNvPicPr>
          <p:nvPr/>
        </p:nvPicPr>
        <p:blipFill>
          <a:blip r:embed="rId9"/>
          <a:stretch>
            <a:fillRect/>
          </a:stretch>
        </p:blipFill>
        <p:spPr>
          <a:xfrm>
            <a:off x="-1925860" y="1085442"/>
            <a:ext cx="1763555" cy="1266779"/>
          </a:xfrm>
          <a:prstGeom prst="rect">
            <a:avLst/>
          </a:prstGeom>
          <a:ln w="6350">
            <a:solidFill>
              <a:schemeClr val="bg1">
                <a:lumMod val="50000"/>
              </a:schemeClr>
            </a:solidFill>
          </a:ln>
        </p:spPr>
      </p:pic>
      <p:pic>
        <p:nvPicPr>
          <p:cNvPr id="26" name="図 25">
            <a:extLst>
              <a:ext uri="{FF2B5EF4-FFF2-40B4-BE49-F238E27FC236}">
                <a16:creationId xmlns:a16="http://schemas.microsoft.com/office/drawing/2014/main" id="{6801AAB6-A39D-8083-EAD2-5CCFA42C6429}"/>
              </a:ext>
            </a:extLst>
          </p:cNvPr>
          <p:cNvPicPr>
            <a:picLocks noChangeAspect="1"/>
          </p:cNvPicPr>
          <p:nvPr/>
        </p:nvPicPr>
        <p:blipFill>
          <a:blip r:embed="rId10"/>
          <a:stretch>
            <a:fillRect/>
          </a:stretch>
        </p:blipFill>
        <p:spPr>
          <a:xfrm>
            <a:off x="10072329" y="1567543"/>
            <a:ext cx="1789011" cy="1285064"/>
          </a:xfrm>
          <a:prstGeom prst="rect">
            <a:avLst/>
          </a:prstGeom>
          <a:ln w="6350">
            <a:solidFill>
              <a:schemeClr val="bg1">
                <a:lumMod val="50000"/>
              </a:schemeClr>
            </a:solidFill>
          </a:ln>
        </p:spPr>
      </p:pic>
      <p:pic>
        <p:nvPicPr>
          <p:cNvPr id="32" name="図 31">
            <a:extLst>
              <a:ext uri="{FF2B5EF4-FFF2-40B4-BE49-F238E27FC236}">
                <a16:creationId xmlns:a16="http://schemas.microsoft.com/office/drawing/2014/main" id="{79248EFD-8CB9-79E2-50D1-2D5956D15296}"/>
              </a:ext>
            </a:extLst>
          </p:cNvPr>
          <p:cNvPicPr>
            <a:picLocks noChangeAspect="1"/>
          </p:cNvPicPr>
          <p:nvPr/>
        </p:nvPicPr>
        <p:blipFill>
          <a:blip r:embed="rId11"/>
          <a:stretch>
            <a:fillRect/>
          </a:stretch>
        </p:blipFill>
        <p:spPr>
          <a:xfrm>
            <a:off x="10072328" y="2942293"/>
            <a:ext cx="1789011" cy="1285064"/>
          </a:xfrm>
          <a:prstGeom prst="rect">
            <a:avLst/>
          </a:prstGeom>
          <a:ln w="6350">
            <a:solidFill>
              <a:schemeClr val="bg1">
                <a:lumMod val="50000"/>
              </a:schemeClr>
            </a:solidFill>
          </a:ln>
        </p:spPr>
      </p:pic>
      <p:pic>
        <p:nvPicPr>
          <p:cNvPr id="35" name="図 34">
            <a:extLst>
              <a:ext uri="{FF2B5EF4-FFF2-40B4-BE49-F238E27FC236}">
                <a16:creationId xmlns:a16="http://schemas.microsoft.com/office/drawing/2014/main" id="{32F7EC60-4D5D-D4A5-249D-1B010CC5C024}"/>
              </a:ext>
            </a:extLst>
          </p:cNvPr>
          <p:cNvPicPr>
            <a:picLocks noChangeAspect="1"/>
          </p:cNvPicPr>
          <p:nvPr/>
        </p:nvPicPr>
        <p:blipFill>
          <a:blip r:embed="rId12"/>
          <a:stretch>
            <a:fillRect/>
          </a:stretch>
        </p:blipFill>
        <p:spPr>
          <a:xfrm>
            <a:off x="-1924190" y="-500874"/>
            <a:ext cx="1763555" cy="1266779"/>
          </a:xfrm>
          <a:prstGeom prst="rect">
            <a:avLst/>
          </a:prstGeom>
          <a:ln w="6350">
            <a:solidFill>
              <a:schemeClr val="bg1">
                <a:lumMod val="50000"/>
              </a:schemeClr>
            </a:solidFill>
          </a:ln>
        </p:spPr>
      </p:pic>
      <p:pic>
        <p:nvPicPr>
          <p:cNvPr id="42" name="図 41">
            <a:extLst>
              <a:ext uri="{FF2B5EF4-FFF2-40B4-BE49-F238E27FC236}">
                <a16:creationId xmlns:a16="http://schemas.microsoft.com/office/drawing/2014/main" id="{9110BD68-39DA-3B80-44E5-319C89B6DBA1}"/>
              </a:ext>
            </a:extLst>
          </p:cNvPr>
          <p:cNvPicPr>
            <a:picLocks noChangeAspect="1"/>
          </p:cNvPicPr>
          <p:nvPr/>
        </p:nvPicPr>
        <p:blipFill>
          <a:blip r:embed="rId13"/>
          <a:stretch>
            <a:fillRect/>
          </a:stretch>
        </p:blipFill>
        <p:spPr>
          <a:xfrm>
            <a:off x="-1925860" y="4519330"/>
            <a:ext cx="1763555" cy="1266779"/>
          </a:xfrm>
          <a:prstGeom prst="rect">
            <a:avLst/>
          </a:prstGeom>
          <a:ln w="6350">
            <a:solidFill>
              <a:schemeClr val="bg1">
                <a:lumMod val="50000"/>
              </a:schemeClr>
            </a:solidFill>
          </a:ln>
        </p:spPr>
      </p:pic>
      <p:pic>
        <p:nvPicPr>
          <p:cNvPr id="43" name="図 42">
            <a:extLst>
              <a:ext uri="{FF2B5EF4-FFF2-40B4-BE49-F238E27FC236}">
                <a16:creationId xmlns:a16="http://schemas.microsoft.com/office/drawing/2014/main" id="{6104D167-B52E-F88B-BD5F-D1A90E8E0104}"/>
              </a:ext>
            </a:extLst>
          </p:cNvPr>
          <p:cNvPicPr>
            <a:picLocks noChangeAspect="1"/>
          </p:cNvPicPr>
          <p:nvPr/>
        </p:nvPicPr>
        <p:blipFill>
          <a:blip r:embed="rId14"/>
          <a:stretch>
            <a:fillRect/>
          </a:stretch>
        </p:blipFill>
        <p:spPr>
          <a:xfrm>
            <a:off x="-1925861" y="5865430"/>
            <a:ext cx="1763556" cy="1266779"/>
          </a:xfrm>
          <a:prstGeom prst="rect">
            <a:avLst/>
          </a:prstGeom>
          <a:ln w="6350">
            <a:solidFill>
              <a:schemeClr val="bg1">
                <a:lumMod val="50000"/>
              </a:schemeClr>
            </a:solidFill>
          </a:ln>
        </p:spPr>
      </p:pic>
      <p:cxnSp>
        <p:nvCxnSpPr>
          <p:cNvPr id="45" name="直線コネクタ 44">
            <a:extLst>
              <a:ext uri="{FF2B5EF4-FFF2-40B4-BE49-F238E27FC236}">
                <a16:creationId xmlns:a16="http://schemas.microsoft.com/office/drawing/2014/main" id="{2C67EADB-30D0-92FA-CD0D-5DEE08BFC5B3}"/>
              </a:ext>
            </a:extLst>
          </p:cNvPr>
          <p:cNvCxnSpPr/>
          <p:nvPr/>
        </p:nvCxnSpPr>
        <p:spPr>
          <a:xfrm>
            <a:off x="2336718" y="3630395"/>
            <a:ext cx="0" cy="155813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50C2224A-C441-B8CD-1B79-CD4B0B3342A9}"/>
              </a:ext>
            </a:extLst>
          </p:cNvPr>
          <p:cNvCxnSpPr/>
          <p:nvPr/>
        </p:nvCxnSpPr>
        <p:spPr>
          <a:xfrm>
            <a:off x="2336719" y="5334837"/>
            <a:ext cx="0" cy="155813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CA2CAB45-537D-A918-4057-5D47E501C94F}"/>
              </a:ext>
            </a:extLst>
          </p:cNvPr>
          <p:cNvSpPr txBox="1"/>
          <p:nvPr/>
        </p:nvSpPr>
        <p:spPr>
          <a:xfrm>
            <a:off x="-1973373" y="-720723"/>
            <a:ext cx="1852382" cy="253916"/>
          </a:xfrm>
          <a:prstGeom prst="rect">
            <a:avLst/>
          </a:prstGeom>
          <a:noFill/>
        </p:spPr>
        <p:txBody>
          <a:bodyPr wrap="square">
            <a:spAutoFit/>
          </a:bodyPr>
          <a:lstStyle/>
          <a:p>
            <a:r>
              <a:rPr lang="en-US" altLang="ja-JP" sz="1050" dirty="0">
                <a:latin typeface="+mn-ea"/>
              </a:rPr>
              <a:t>〈</a:t>
            </a:r>
            <a:r>
              <a:rPr lang="ja-JP" altLang="en-US" sz="1050">
                <a:latin typeface="+mn-ea"/>
              </a:rPr>
              <a:t>写真がメインイメージ</a:t>
            </a:r>
            <a:r>
              <a:rPr lang="en-US" altLang="ja-JP" sz="1050" dirty="0">
                <a:latin typeface="+mn-ea"/>
              </a:rPr>
              <a:t>〉</a:t>
            </a:r>
            <a:endParaRPr lang="ja-JP" altLang="en-US"/>
          </a:p>
        </p:txBody>
      </p:sp>
      <p:sp>
        <p:nvSpPr>
          <p:cNvPr id="53" name="テキスト ボックス 52">
            <a:extLst>
              <a:ext uri="{FF2B5EF4-FFF2-40B4-BE49-F238E27FC236}">
                <a16:creationId xmlns:a16="http://schemas.microsoft.com/office/drawing/2014/main" id="{1ECD8077-708A-8BF0-1D7C-786C3E3C3C55}"/>
              </a:ext>
            </a:extLst>
          </p:cNvPr>
          <p:cNvSpPr txBox="1"/>
          <p:nvPr/>
        </p:nvSpPr>
        <p:spPr>
          <a:xfrm>
            <a:off x="-1968017" y="4136332"/>
            <a:ext cx="1551642" cy="415498"/>
          </a:xfrm>
          <a:prstGeom prst="rect">
            <a:avLst/>
          </a:prstGeom>
          <a:noFill/>
        </p:spPr>
        <p:txBody>
          <a:bodyPr wrap="square">
            <a:spAutoFit/>
          </a:bodyPr>
          <a:lstStyle/>
          <a:p>
            <a:r>
              <a:rPr lang="en-US" altLang="ja-JP" sz="1050" dirty="0">
                <a:latin typeface="+mn-ea"/>
              </a:rPr>
              <a:t>〈</a:t>
            </a:r>
            <a:r>
              <a:rPr lang="ja-JP" altLang="en-US" sz="1050">
                <a:latin typeface="+mn-ea"/>
              </a:rPr>
              <a:t>例</a:t>
            </a:r>
            <a:r>
              <a:rPr lang="en-US" altLang="ja-JP" sz="1050" dirty="0">
                <a:latin typeface="+mn-ea"/>
              </a:rPr>
              <a:t>〉</a:t>
            </a:r>
            <a:r>
              <a:rPr lang="ja-JP" altLang="en-US" sz="1050">
                <a:latin typeface="+mn-ea"/>
              </a:rPr>
              <a:t>囲み枠に</a:t>
            </a:r>
            <a:endParaRPr lang="en-US" altLang="ja-JP" sz="1050" dirty="0">
              <a:latin typeface="+mn-ea"/>
            </a:endParaRPr>
          </a:p>
          <a:p>
            <a:r>
              <a:rPr lang="ja-JP" altLang="en-US" sz="1050">
                <a:latin typeface="+mn-ea"/>
              </a:rPr>
              <a:t>複数のイメージを掲載</a:t>
            </a:r>
            <a:endParaRPr lang="ja-JP" altLang="en-US"/>
          </a:p>
        </p:txBody>
      </p:sp>
      <p:sp>
        <p:nvSpPr>
          <p:cNvPr id="54" name="テキスト ボックス 53">
            <a:extLst>
              <a:ext uri="{FF2B5EF4-FFF2-40B4-BE49-F238E27FC236}">
                <a16:creationId xmlns:a16="http://schemas.microsoft.com/office/drawing/2014/main" id="{6E02124E-B8DD-9F75-F371-5C11EF49A3F3}"/>
              </a:ext>
            </a:extLst>
          </p:cNvPr>
          <p:cNvSpPr txBox="1"/>
          <p:nvPr/>
        </p:nvSpPr>
        <p:spPr>
          <a:xfrm>
            <a:off x="9998800" y="1162516"/>
            <a:ext cx="1743291" cy="415498"/>
          </a:xfrm>
          <a:prstGeom prst="rect">
            <a:avLst/>
          </a:prstGeom>
          <a:noFill/>
        </p:spPr>
        <p:txBody>
          <a:bodyPr wrap="square">
            <a:spAutoFit/>
          </a:bodyPr>
          <a:lstStyle/>
          <a:p>
            <a:r>
              <a:rPr lang="en-US" altLang="ja-JP" sz="1050" dirty="0">
                <a:latin typeface="+mn-ea"/>
              </a:rPr>
              <a:t>〈</a:t>
            </a:r>
            <a:r>
              <a:rPr lang="ja-JP" altLang="en-US" sz="1050">
                <a:latin typeface="+mn-ea"/>
              </a:rPr>
              <a:t>例</a:t>
            </a:r>
            <a:r>
              <a:rPr lang="en-US" altLang="ja-JP" sz="1050" dirty="0">
                <a:latin typeface="+mn-ea"/>
              </a:rPr>
              <a:t>〉</a:t>
            </a:r>
            <a:r>
              <a:rPr lang="ja-JP" altLang="en-US" sz="1050">
                <a:latin typeface="+mn-ea"/>
              </a:rPr>
              <a:t>メインイメージに</a:t>
            </a:r>
            <a:endParaRPr lang="en-US" altLang="ja-JP" sz="1050" dirty="0">
              <a:latin typeface="+mn-ea"/>
            </a:endParaRPr>
          </a:p>
          <a:p>
            <a:r>
              <a:rPr lang="ja-JP" altLang="en-US" sz="1050">
                <a:latin typeface="+mn-ea"/>
              </a:rPr>
              <a:t>複数のイメージ掲載</a:t>
            </a:r>
            <a:endParaRPr lang="ja-JP" altLang="en-US"/>
          </a:p>
        </p:txBody>
      </p:sp>
      <p:sp>
        <p:nvSpPr>
          <p:cNvPr id="55" name="テキスト ボックス 54">
            <a:extLst>
              <a:ext uri="{FF2B5EF4-FFF2-40B4-BE49-F238E27FC236}">
                <a16:creationId xmlns:a16="http://schemas.microsoft.com/office/drawing/2014/main" id="{289FBD20-E542-772E-7B81-CACFB9DDA2AF}"/>
              </a:ext>
            </a:extLst>
          </p:cNvPr>
          <p:cNvSpPr txBox="1"/>
          <p:nvPr/>
        </p:nvSpPr>
        <p:spPr>
          <a:xfrm>
            <a:off x="-1938589" y="2535093"/>
            <a:ext cx="1650712" cy="253916"/>
          </a:xfrm>
          <a:prstGeom prst="rect">
            <a:avLst/>
          </a:prstGeom>
          <a:noFill/>
        </p:spPr>
        <p:txBody>
          <a:bodyPr wrap="square">
            <a:spAutoFit/>
          </a:bodyPr>
          <a:lstStyle/>
          <a:p>
            <a:r>
              <a:rPr lang="en-US" altLang="ja-JP" sz="1050" dirty="0">
                <a:latin typeface="+mn-ea"/>
              </a:rPr>
              <a:t>〈</a:t>
            </a:r>
            <a:r>
              <a:rPr lang="ja-JP" altLang="en-US" sz="1050">
                <a:latin typeface="+mn-ea"/>
              </a:rPr>
              <a:t>例</a:t>
            </a:r>
            <a:r>
              <a:rPr lang="en-US" altLang="ja-JP" sz="1050" dirty="0">
                <a:latin typeface="+mn-ea"/>
              </a:rPr>
              <a:t>〉</a:t>
            </a:r>
            <a:r>
              <a:rPr lang="ja-JP" altLang="en-US" sz="1050">
                <a:latin typeface="+mn-ea"/>
              </a:rPr>
              <a:t>囲み枠の幅を拡大</a:t>
            </a:r>
            <a:endParaRPr lang="ja-JP" altLang="en-US"/>
          </a:p>
        </p:txBody>
      </p:sp>
      <p:sp>
        <p:nvSpPr>
          <p:cNvPr id="59" name="テキスト ボックス 58">
            <a:extLst>
              <a:ext uri="{FF2B5EF4-FFF2-40B4-BE49-F238E27FC236}">
                <a16:creationId xmlns:a16="http://schemas.microsoft.com/office/drawing/2014/main" id="{D39CCC6B-FBC1-E7CC-C6CA-6319ED26686C}"/>
              </a:ext>
            </a:extLst>
          </p:cNvPr>
          <p:cNvSpPr txBox="1"/>
          <p:nvPr/>
        </p:nvSpPr>
        <p:spPr>
          <a:xfrm>
            <a:off x="-1973373" y="854984"/>
            <a:ext cx="1852382" cy="253916"/>
          </a:xfrm>
          <a:prstGeom prst="rect">
            <a:avLst/>
          </a:prstGeom>
          <a:noFill/>
        </p:spPr>
        <p:txBody>
          <a:bodyPr wrap="square">
            <a:spAutoFit/>
          </a:bodyPr>
          <a:lstStyle/>
          <a:p>
            <a:r>
              <a:rPr lang="en-US" altLang="ja-JP" sz="1050" dirty="0">
                <a:latin typeface="+mn-ea"/>
              </a:rPr>
              <a:t>〈</a:t>
            </a:r>
            <a:r>
              <a:rPr lang="ja-JP" altLang="en-US" sz="1050">
                <a:latin typeface="+mn-ea"/>
              </a:rPr>
              <a:t>図解がメインイメージ</a:t>
            </a:r>
            <a:r>
              <a:rPr lang="en-US" altLang="ja-JP" sz="1050" dirty="0">
                <a:latin typeface="+mn-ea"/>
              </a:rPr>
              <a:t>〉</a:t>
            </a:r>
            <a:endParaRPr lang="ja-JP" altLang="en-US"/>
          </a:p>
        </p:txBody>
      </p:sp>
    </p:spTree>
    <p:extLst>
      <p:ext uri="{BB962C8B-B14F-4D97-AF65-F5344CB8AC3E}">
        <p14:creationId xmlns:p14="http://schemas.microsoft.com/office/powerpoint/2010/main" val="477226694"/>
      </p:ext>
    </p:extLst>
  </p:cSld>
  <p:clrMapOvr>
    <a:masterClrMapping/>
  </p:clrMapOvr>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2037</TotalTime>
  <Words>995</Words>
  <Application>Microsoft Macintosh PowerPoint</Application>
  <PresentationFormat>A4 210 x 297 mm</PresentationFormat>
  <Paragraphs>92</Paragraphs>
  <Slides>2</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vt:i4>
      </vt:variant>
    </vt:vector>
  </HeadingPairs>
  <TitlesOfParts>
    <vt:vector size="10" baseType="lpstr">
      <vt:lpstr>A P-OTF UD Shin Go NT Pr6N</vt:lpstr>
      <vt:lpstr>A P-OTF UD Shin Go NT Pr6N DB</vt:lpstr>
      <vt:lpstr>A P-OTF UD Shin Go NT Pr6N R</vt:lpstr>
      <vt:lpstr>游ゴシック</vt:lpstr>
      <vt:lpstr>游ゴシック</vt:lpstr>
      <vt:lpstr>Arial</vt:lpstr>
      <vt:lpstr>Calibri</vt:lpstr>
      <vt:lpstr>Office 2013 - 2022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i.kawabe@pegasos-electra.jp</dc:creator>
  <cp:lastModifiedBy>川邊  育子</cp:lastModifiedBy>
  <cp:revision>84</cp:revision>
  <cp:lastPrinted>2026-07-05T05:11:18Z</cp:lastPrinted>
  <dcterms:created xsi:type="dcterms:W3CDTF">2024-03-07T06:25:08Z</dcterms:created>
  <dcterms:modified xsi:type="dcterms:W3CDTF">2026-07-09T04:28:19Z</dcterms:modified>
</cp:coreProperties>
</file>